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2"/>
  </p:notesMasterIdLst>
  <p:sldIdLst>
    <p:sldId id="272" r:id="rId2"/>
    <p:sldId id="270" r:id="rId3"/>
    <p:sldId id="274" r:id="rId4"/>
    <p:sldId id="275" r:id="rId5"/>
    <p:sldId id="276" r:id="rId6"/>
    <p:sldId id="277" r:id="rId7"/>
    <p:sldId id="278" r:id="rId8"/>
    <p:sldId id="279" r:id="rId9"/>
    <p:sldId id="280" r:id="rId10"/>
    <p:sldId id="273" r:id="rId11"/>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FF8B"/>
    <a:srgbClr val="70AD47"/>
    <a:srgbClr val="818181"/>
    <a:srgbClr val="EEDCDA"/>
    <a:srgbClr val="A5FF6B"/>
    <a:srgbClr val="E8FDE4"/>
    <a:srgbClr val="CA6602"/>
    <a:srgbClr val="265F92"/>
    <a:srgbClr val="FFFFFF"/>
    <a:srgbClr val="C5F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94" autoAdjust="0"/>
    <p:restoredTop sz="94660"/>
  </p:normalViewPr>
  <p:slideViewPr>
    <p:cSldViewPr snapToGrid="0">
      <p:cViewPr varScale="1">
        <p:scale>
          <a:sx n="136" d="100"/>
          <a:sy n="136" d="100"/>
        </p:scale>
        <p:origin x="208" y="848"/>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08FC1B85-851C-4C22-B153-58A335EA0722}" type="datetimeFigureOut">
              <a:rPr kumimoji="1" lang="ja-JP" altLang="en-US" smtClean="0"/>
              <a:t>2019/5/29</a:t>
            </a:fld>
            <a:endParaRPr kumimoji="1" lang="ja-JP" altLang="en-US"/>
          </a:p>
        </p:txBody>
      </p:sp>
      <p:sp>
        <p:nvSpPr>
          <p:cNvPr id="4" name="スライド イメージ プレースホルダー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5401C35-0AAE-4B0C-8122-1E0A2A1CE780}" type="slidenum">
              <a:rPr kumimoji="1" lang="ja-JP" altLang="en-US" smtClean="0"/>
              <a:t>‹#›</a:t>
            </a:fld>
            <a:endParaRPr kumimoji="1" lang="ja-JP" altLang="en-US"/>
          </a:p>
        </p:txBody>
      </p:sp>
    </p:spTree>
    <p:extLst>
      <p:ext uri="{BB962C8B-B14F-4D97-AF65-F5344CB8AC3E}">
        <p14:creationId xmlns:p14="http://schemas.microsoft.com/office/powerpoint/2010/main" val="12503332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白紙">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0EC8F2E9-18D7-5344-809C-8413E645993E}"/>
              </a:ext>
            </a:extLst>
          </p:cNvPr>
          <p:cNvSpPr>
            <a:spLocks noGrp="1"/>
          </p:cNvSpPr>
          <p:nvPr>
            <p:ph type="title"/>
          </p:nvPr>
        </p:nvSpPr>
        <p:spPr>
          <a:xfrm>
            <a:off x="4210167" y="2638268"/>
            <a:ext cx="5466670" cy="468070"/>
          </a:xfrm>
          <a:prstGeom prst="rect">
            <a:avLst/>
          </a:prstGeom>
        </p:spPr>
        <p:txBody>
          <a:bodyPr/>
          <a:lstStyle>
            <a:lvl1pPr>
              <a:defRPr sz="2800"/>
            </a:lvl1pPr>
          </a:lstStyle>
          <a:p>
            <a:r>
              <a:rPr kumimoji="1" lang="ja-JP" altLang="en-US"/>
              <a:t>マスター タイトルの書式設定</a:t>
            </a:r>
          </a:p>
        </p:txBody>
      </p:sp>
    </p:spTree>
    <p:extLst>
      <p:ext uri="{BB962C8B-B14F-4D97-AF65-F5344CB8AC3E}">
        <p14:creationId xmlns:p14="http://schemas.microsoft.com/office/powerpoint/2010/main" val="1221463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白紙">
    <p:bg>
      <p:bgRef idx="1001">
        <a:schemeClr val="bg1"/>
      </p:bgRef>
    </p:bg>
    <p:spTree>
      <p:nvGrpSpPr>
        <p:cNvPr id="1" name=""/>
        <p:cNvGrpSpPr/>
        <p:nvPr/>
      </p:nvGrpSpPr>
      <p:grpSpPr>
        <a:xfrm>
          <a:off x="0" y="0"/>
          <a:ext cx="0" cy="0"/>
          <a:chOff x="0" y="0"/>
          <a:chExt cx="0" cy="0"/>
        </a:xfrm>
      </p:grpSpPr>
      <p:graphicFrame>
        <p:nvGraphicFramePr>
          <p:cNvPr id="10" name="表 9">
            <a:extLst>
              <a:ext uri="{FF2B5EF4-FFF2-40B4-BE49-F238E27FC236}">
                <a16:creationId xmlns:a16="http://schemas.microsoft.com/office/drawing/2014/main" id="{691E6023-5235-FD45-A21B-EAE23352DDC7}"/>
              </a:ext>
            </a:extLst>
          </p:cNvPr>
          <p:cNvGraphicFramePr>
            <a:graphicFrameLocks noGrp="1"/>
          </p:cNvGraphicFramePr>
          <p:nvPr userDrawn="1">
            <p:extLst>
              <p:ext uri="{D42A27DB-BD31-4B8C-83A1-F6EECF244321}">
                <p14:modId xmlns:p14="http://schemas.microsoft.com/office/powerpoint/2010/main" val="2490602780"/>
              </p:ext>
            </p:extLst>
          </p:nvPr>
        </p:nvGraphicFramePr>
        <p:xfrm>
          <a:off x="229163" y="171223"/>
          <a:ext cx="9447674" cy="468070"/>
        </p:xfrm>
        <a:graphic>
          <a:graphicData uri="http://schemas.openxmlformats.org/drawingml/2006/table">
            <a:tbl>
              <a:tblPr>
                <a:tableStyleId>{5940675A-B579-460E-94D1-54222C63F5DA}</a:tableStyleId>
              </a:tblPr>
              <a:tblGrid>
                <a:gridCol w="5184000">
                  <a:extLst>
                    <a:ext uri="{9D8B030D-6E8A-4147-A177-3AD203B41FA5}">
                      <a16:colId xmlns:a16="http://schemas.microsoft.com/office/drawing/2014/main" val="3948283618"/>
                    </a:ext>
                  </a:extLst>
                </a:gridCol>
                <a:gridCol w="1152000">
                  <a:extLst>
                    <a:ext uri="{9D8B030D-6E8A-4147-A177-3AD203B41FA5}">
                      <a16:colId xmlns:a16="http://schemas.microsoft.com/office/drawing/2014/main" val="20000"/>
                    </a:ext>
                  </a:extLst>
                </a:gridCol>
                <a:gridCol w="1152000">
                  <a:extLst>
                    <a:ext uri="{9D8B030D-6E8A-4147-A177-3AD203B41FA5}">
                      <a16:colId xmlns:a16="http://schemas.microsoft.com/office/drawing/2014/main" val="20001"/>
                    </a:ext>
                  </a:extLst>
                </a:gridCol>
                <a:gridCol w="1241946">
                  <a:extLst>
                    <a:ext uri="{9D8B030D-6E8A-4147-A177-3AD203B41FA5}">
                      <a16:colId xmlns:a16="http://schemas.microsoft.com/office/drawing/2014/main" val="20002"/>
                    </a:ext>
                  </a:extLst>
                </a:gridCol>
                <a:gridCol w="717728">
                  <a:extLst>
                    <a:ext uri="{9D8B030D-6E8A-4147-A177-3AD203B41FA5}">
                      <a16:colId xmlns:a16="http://schemas.microsoft.com/office/drawing/2014/main" val="20003"/>
                    </a:ext>
                  </a:extLst>
                </a:gridCol>
              </a:tblGrid>
              <a:tr h="115383">
                <a:tc>
                  <a:txBody>
                    <a:bodyPr/>
                    <a:lstStyle/>
                    <a:p>
                      <a:pPr algn="ctr">
                        <a:spcAft>
                          <a:spcPts val="0"/>
                        </a:spcAft>
                      </a:pP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作成日</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最終更新日</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altLang="en-US" sz="800" kern="100" dirty="0">
                          <a:effectLst/>
                        </a:rPr>
                        <a:t>作成</a:t>
                      </a:r>
                      <a:r>
                        <a:rPr lang="ja-JP" sz="800" kern="100" dirty="0">
                          <a:effectLst/>
                        </a:rPr>
                        <a:t>者</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版数</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extLst>
                  <a:ext uri="{0D108BD9-81ED-4DB2-BD59-A6C34878D82A}">
                    <a16:rowId xmlns:a16="http://schemas.microsoft.com/office/drawing/2014/main" val="10000"/>
                  </a:ext>
                </a:extLst>
              </a:tr>
              <a:tr h="3461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800" b="1" dirty="0" err="1"/>
                        <a:t>KnowledgeWall</a:t>
                      </a:r>
                      <a:r>
                        <a:rPr lang="en-US" altLang="ja-JP" sz="800" b="1" dirty="0"/>
                        <a:t> </a:t>
                      </a:r>
                      <a:r>
                        <a:rPr lang="ja-JP" altLang="en-US" sz="800" b="1"/>
                        <a:t>管理画面</a:t>
                      </a:r>
                      <a:r>
                        <a:rPr lang="en-US" altLang="ja-JP" sz="800" b="1" dirty="0"/>
                        <a:t> </a:t>
                      </a:r>
                      <a:r>
                        <a:rPr lang="ja-JP" altLang="en-US" sz="800" b="1"/>
                        <a:t>利用マニュアル</a:t>
                      </a:r>
                      <a:endParaRPr lang="en-US" altLang="ja-JP" sz="800" b="1" dirty="0"/>
                    </a:p>
                  </a:txBody>
                  <a:tcPr marL="52884" marR="52884" marT="0" marB="0" anchor="ctr"/>
                </a:tc>
                <a:tc>
                  <a:txBody>
                    <a:bodyPr/>
                    <a:lstStyle/>
                    <a:p>
                      <a:pPr algn="ctr">
                        <a:spcAft>
                          <a:spcPts val="0"/>
                        </a:spcAft>
                      </a:pPr>
                      <a:r>
                        <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rPr>
                        <a:t>2019/05/01</a:t>
                      </a:r>
                    </a:p>
                  </a:txBody>
                  <a:tcPr marL="52884" marR="52884" marT="0" marB="0" anchor="ctr"/>
                </a:tc>
                <a:tc>
                  <a:txBody>
                    <a:bodyPr/>
                    <a:lstStyle/>
                    <a:p>
                      <a:pPr algn="ctr">
                        <a:spcAft>
                          <a:spcPts val="0"/>
                        </a:spcAft>
                      </a:pPr>
                      <a:r>
                        <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rPr>
                        <a:t>2019/05/01</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tabLst>
                          <a:tab pos="2700020" algn="ctr"/>
                          <a:tab pos="5400040" algn="r"/>
                        </a:tabLst>
                      </a:pPr>
                      <a:r>
                        <a:rPr lang="ja-JP" sz="800" kern="100" dirty="0">
                          <a:effectLst/>
                        </a:rPr>
                        <a:t>株式会社</a:t>
                      </a:r>
                      <a:r>
                        <a:rPr lang="en-US" sz="800" kern="100" dirty="0">
                          <a:effectLst/>
                        </a:rPr>
                        <a:t>SibaService</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tabLst>
                          <a:tab pos="2700020" algn="ctr"/>
                          <a:tab pos="5400040" algn="r"/>
                        </a:tabLst>
                      </a:pPr>
                      <a:r>
                        <a:rPr lang="ja-JP" altLang="ja-JP" sz="800" kern="100" dirty="0">
                          <a:effectLst/>
                        </a:rPr>
                        <a:t>第</a:t>
                      </a:r>
                      <a:r>
                        <a:rPr lang="en-US" altLang="ja-JP" sz="800" kern="100" dirty="0">
                          <a:effectLst/>
                        </a:rPr>
                        <a:t>1</a:t>
                      </a:r>
                      <a:r>
                        <a:rPr lang="ja-JP" altLang="ja-JP" sz="800" kern="100" dirty="0">
                          <a:effectLst/>
                        </a:rPr>
                        <a:t>版</a:t>
                      </a:r>
                      <a:endParaRPr lang="ja-JP"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extLst>
                  <a:ext uri="{0D108BD9-81ED-4DB2-BD59-A6C34878D82A}">
                    <a16:rowId xmlns:a16="http://schemas.microsoft.com/office/drawing/2014/main" val="10001"/>
                  </a:ext>
                </a:extLst>
              </a:tr>
            </a:tbl>
          </a:graphicData>
        </a:graphic>
      </p:graphicFrame>
      <p:sp>
        <p:nvSpPr>
          <p:cNvPr id="8" name="テキスト ボックス 7">
            <a:extLst>
              <a:ext uri="{FF2B5EF4-FFF2-40B4-BE49-F238E27FC236}">
                <a16:creationId xmlns:a16="http://schemas.microsoft.com/office/drawing/2014/main" id="{2BCC9A7E-DF25-0E41-91D8-2572EB6EE7C6}"/>
              </a:ext>
            </a:extLst>
          </p:cNvPr>
          <p:cNvSpPr txBox="1"/>
          <p:nvPr userDrawn="1"/>
        </p:nvSpPr>
        <p:spPr>
          <a:xfrm>
            <a:off x="9293648" y="6548277"/>
            <a:ext cx="612352" cy="276999"/>
          </a:xfrm>
          <a:prstGeom prst="rect">
            <a:avLst/>
          </a:prstGeom>
          <a:noFill/>
        </p:spPr>
        <p:txBody>
          <a:bodyPr wrap="square" rtlCol="0">
            <a:spAutoFit/>
          </a:bodyPr>
          <a:lstStyle/>
          <a:p>
            <a:fld id="{C84111B8-E5A0-F947-94E2-5F4DAF236A94}" type="slidenum">
              <a:rPr kumimoji="1" lang="ja-JP" altLang="en-US" sz="1200" smtClean="0"/>
              <a:t>‹#›</a:t>
            </a:fld>
            <a:endParaRPr kumimoji="1" lang="ja-JP" altLang="en-US" sz="1200"/>
          </a:p>
        </p:txBody>
      </p:sp>
    </p:spTree>
    <p:extLst>
      <p:ext uri="{BB962C8B-B14F-4D97-AF65-F5344CB8AC3E}">
        <p14:creationId xmlns:p14="http://schemas.microsoft.com/office/powerpoint/2010/main" val="146634185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5349D1E0-1685-BC4C-9551-E358F052B019}"/>
              </a:ext>
            </a:extLst>
          </p:cNvPr>
          <p:cNvGrpSpPr/>
          <p:nvPr userDrawn="1"/>
        </p:nvGrpSpPr>
        <p:grpSpPr>
          <a:xfrm>
            <a:off x="6118395" y="5642320"/>
            <a:ext cx="3644264" cy="898979"/>
            <a:chOff x="6220520" y="5465113"/>
            <a:chExt cx="3644264" cy="898979"/>
          </a:xfrm>
        </p:grpSpPr>
        <p:pic>
          <p:nvPicPr>
            <p:cNvPr id="8" name="図 7">
              <a:extLst>
                <a:ext uri="{FF2B5EF4-FFF2-40B4-BE49-F238E27FC236}">
                  <a16:creationId xmlns:a16="http://schemas.microsoft.com/office/drawing/2014/main" id="{F4E1A9F1-9E88-0241-A5B1-DD9EBC389599}"/>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0520" y="5518459"/>
              <a:ext cx="817520" cy="792288"/>
            </a:xfrm>
            <a:prstGeom prst="rect">
              <a:avLst/>
            </a:prstGeom>
            <a:noFill/>
            <a:ln>
              <a:noFill/>
            </a:ln>
          </p:spPr>
        </p:pic>
        <p:sp>
          <p:nvSpPr>
            <p:cNvPr id="9" name="テキスト ボックス 2">
              <a:extLst>
                <a:ext uri="{FF2B5EF4-FFF2-40B4-BE49-F238E27FC236}">
                  <a16:creationId xmlns:a16="http://schemas.microsoft.com/office/drawing/2014/main" id="{F109DFF5-D489-494B-8D1E-24ED24EFFFF9}"/>
                </a:ext>
              </a:extLst>
            </p:cNvPr>
            <p:cNvSpPr txBox="1">
              <a:spLocks noChangeArrowheads="1"/>
            </p:cNvSpPr>
            <p:nvPr/>
          </p:nvSpPr>
          <p:spPr bwMode="auto">
            <a:xfrm>
              <a:off x="7227789" y="5465113"/>
              <a:ext cx="2636995" cy="898979"/>
            </a:xfrm>
            <a:prstGeom prst="rect">
              <a:avLst/>
            </a:prstGeom>
            <a:noFill/>
            <a:ln>
              <a:noFill/>
            </a:ln>
          </p:spPr>
          <p:txBody>
            <a:bodyPr rot="0" vert="horz" wrap="square" lIns="91440" tIns="45720" rIns="91440" bIns="45720" anchor="t" anchorCtr="0" upright="1">
              <a:noAutofit/>
            </a:bodyPr>
            <a:lstStyle/>
            <a:p>
              <a:pPr algn="just">
                <a:lnSpc>
                  <a:spcPct val="150000"/>
                </a:lnSpc>
                <a:spcAft>
                  <a:spcPts val="0"/>
                </a:spcAft>
              </a:pPr>
              <a:r>
                <a:rPr lang="zh-CN" sz="1050" b="1" kern="100" dirty="0">
                  <a:effectLst/>
                  <a:latin typeface="Yu Gothic" panose="020B0400000000000000" pitchFamily="34" charset="-128"/>
                  <a:ea typeface="Yu Gothic" panose="020B0400000000000000" pitchFamily="34" charset="-128"/>
                  <a:cs typeface="Times New Roman"/>
                </a:rPr>
                <a:t>株式会社ＳｉｂａＳｅｒｖｉｃｅ</a:t>
              </a:r>
              <a:endParaRPr lang="ja-JP" sz="1050" b="1" kern="100" dirty="0">
                <a:effectLst/>
                <a:latin typeface="Yu Gothic" panose="020B0400000000000000" pitchFamily="34" charset="-128"/>
                <a:ea typeface="Yu Gothic" panose="020B0400000000000000" pitchFamily="34" charset="-128"/>
                <a:cs typeface="Times New Roman"/>
              </a:endParaRPr>
            </a:p>
            <a:p>
              <a:pPr algn="just">
                <a:lnSpc>
                  <a:spcPct val="150000"/>
                </a:lnSpc>
                <a:spcAft>
                  <a:spcPts val="0"/>
                </a:spcAft>
              </a:pPr>
              <a:r>
                <a:rPr lang="zh-CN" sz="800" kern="100" dirty="0">
                  <a:effectLst/>
                  <a:latin typeface="Yu Gothic Medium" panose="020B0400000000000000" pitchFamily="34" charset="-128"/>
                  <a:ea typeface="Yu Gothic Medium" panose="020B0400000000000000" pitchFamily="34" charset="-128"/>
                  <a:cs typeface="Times New Roman"/>
                </a:rPr>
                <a:t>兵庫県</a:t>
              </a:r>
              <a:r>
                <a:rPr lang="zh-CN" altLang="en-US" sz="800" kern="100" dirty="0">
                  <a:effectLst/>
                  <a:latin typeface="Yu Gothic Medium" panose="020B0400000000000000" pitchFamily="34" charset="-128"/>
                  <a:ea typeface="Yu Gothic Medium" panose="020B0400000000000000" pitchFamily="34" charset="-128"/>
                  <a:cs typeface="Times New Roman"/>
                </a:rPr>
                <a:t>神戸市中央区浜辺通</a:t>
              </a:r>
              <a:r>
                <a:rPr lang="en-US" altLang="zh-CN" sz="800" kern="100" dirty="0">
                  <a:effectLst/>
                  <a:latin typeface="Yu Gothic Medium" panose="020B0400000000000000" pitchFamily="34" charset="-128"/>
                  <a:ea typeface="Yu Gothic Medium" panose="020B0400000000000000" pitchFamily="34" charset="-128"/>
                  <a:cs typeface="Times New Roman"/>
                </a:rPr>
                <a:t>5-1-14</a:t>
              </a:r>
            </a:p>
            <a:p>
              <a:pPr algn="just">
                <a:lnSpc>
                  <a:spcPct val="150000"/>
                </a:lnSpc>
                <a:spcAft>
                  <a:spcPts val="0"/>
                </a:spcAft>
              </a:pPr>
              <a:r>
                <a:rPr lang="zh-CN" altLang="en-US" sz="800" kern="100" dirty="0">
                  <a:effectLst/>
                  <a:latin typeface="Yu Gothic Medium" panose="020B0400000000000000" pitchFamily="34" charset="-128"/>
                  <a:ea typeface="Yu Gothic Medium" panose="020B0400000000000000" pitchFamily="34" charset="-128"/>
                  <a:cs typeface="Times New Roman"/>
                </a:rPr>
                <a:t>神戸商工貿易センタービル</a:t>
              </a:r>
              <a:r>
                <a:rPr lang="en-US" altLang="zh-CN" sz="800" kern="100" dirty="0">
                  <a:effectLst/>
                  <a:latin typeface="Yu Gothic Medium" panose="020B0400000000000000" pitchFamily="34" charset="-128"/>
                  <a:ea typeface="Yu Gothic Medium" panose="020B0400000000000000" pitchFamily="34" charset="-128"/>
                  <a:cs typeface="Times New Roman"/>
                </a:rPr>
                <a:t>6F</a:t>
              </a:r>
              <a:endParaRPr lang="ja-JP" sz="1050" kern="100" dirty="0">
                <a:effectLst/>
                <a:latin typeface="Yu Gothic Medium" panose="020B0400000000000000" pitchFamily="34" charset="-128"/>
                <a:ea typeface="Yu Gothic Medium" panose="020B0400000000000000" pitchFamily="34" charset="-128"/>
                <a:cs typeface="Times New Roman"/>
              </a:endParaRPr>
            </a:p>
            <a:p>
              <a:pPr algn="just">
                <a:lnSpc>
                  <a:spcPct val="150000"/>
                </a:lnSpc>
                <a:spcAft>
                  <a:spcPts val="0"/>
                </a:spcAft>
              </a:pPr>
              <a:r>
                <a:rPr lang="en-US" sz="800" kern="100" dirty="0">
                  <a:effectLst/>
                  <a:latin typeface="Yu Gothic Medium" panose="020B0400000000000000" pitchFamily="34" charset="-128"/>
                  <a:ea typeface="Yu Gothic Medium" panose="020B0400000000000000" pitchFamily="34" charset="-128"/>
                  <a:cs typeface="Times New Roman"/>
                </a:rPr>
                <a:t>Tel (078)-</a:t>
              </a:r>
              <a:r>
                <a:rPr lang="en-US" sz="800" kern="100" dirty="0">
                  <a:latin typeface="Yu Gothic Medium" panose="020B0400000000000000" pitchFamily="34" charset="-128"/>
                  <a:ea typeface="Yu Gothic Medium" panose="020B0400000000000000" pitchFamily="34" charset="-128"/>
                  <a:cs typeface="Times New Roman"/>
                </a:rPr>
                <a:t>600</a:t>
              </a:r>
              <a:r>
                <a:rPr lang="en-US" sz="800" kern="100" dirty="0">
                  <a:effectLst/>
                  <a:latin typeface="Yu Gothic Medium" panose="020B0400000000000000" pitchFamily="34" charset="-128"/>
                  <a:ea typeface="Yu Gothic Medium" panose="020B0400000000000000" pitchFamily="34" charset="-128"/>
                  <a:cs typeface="Times New Roman"/>
                </a:rPr>
                <a:t>-2948 Fax (</a:t>
              </a:r>
              <a:r>
                <a:rPr lang="en-US" sz="800" kern="100" dirty="0">
                  <a:latin typeface="Yu Gothic Medium" panose="020B0400000000000000" pitchFamily="34" charset="-128"/>
                  <a:ea typeface="Yu Gothic Medium" panose="020B0400000000000000" pitchFamily="34" charset="-128"/>
                  <a:cs typeface="Times New Roman"/>
                </a:rPr>
                <a:t>078</a:t>
              </a:r>
              <a:r>
                <a:rPr lang="en-US" sz="800" kern="100" dirty="0">
                  <a:effectLst/>
                  <a:latin typeface="Yu Gothic Medium" panose="020B0400000000000000" pitchFamily="34" charset="-128"/>
                  <a:ea typeface="Yu Gothic Medium" panose="020B0400000000000000" pitchFamily="34" charset="-128"/>
                  <a:cs typeface="Times New Roman"/>
                </a:rPr>
                <a:t>)-600-2947</a:t>
              </a:r>
              <a:endParaRPr lang="ja-JP" sz="1050" kern="100" dirty="0">
                <a:effectLst/>
                <a:latin typeface="Yu Gothic Medium" panose="020B0400000000000000" pitchFamily="34" charset="-128"/>
                <a:ea typeface="Yu Gothic Medium" panose="020B0400000000000000" pitchFamily="34" charset="-128"/>
                <a:cs typeface="Times New Roman"/>
              </a:endParaRPr>
            </a:p>
          </p:txBody>
        </p:sp>
      </p:grpSp>
      <p:pic>
        <p:nvPicPr>
          <p:cNvPr id="10" name="図 9">
            <a:extLst>
              <a:ext uri="{FF2B5EF4-FFF2-40B4-BE49-F238E27FC236}">
                <a16:creationId xmlns:a16="http://schemas.microsoft.com/office/drawing/2014/main" id="{7FC9B477-825A-074D-B45A-EFCBBE7F32E0}"/>
              </a:ext>
            </a:extLst>
          </p:cNvPr>
          <p:cNvPicPr>
            <a:picLocks noChangeAspect="1"/>
          </p:cNvPicPr>
          <p:nvPr userDrawn="1"/>
        </p:nvPicPr>
        <p:blipFill>
          <a:blip r:embed="rId5"/>
          <a:stretch>
            <a:fillRect/>
          </a:stretch>
        </p:blipFill>
        <p:spPr>
          <a:xfrm>
            <a:off x="-896365" y="3396881"/>
            <a:ext cx="11116378" cy="1715126"/>
          </a:xfrm>
          <a:prstGeom prst="rect">
            <a:avLst/>
          </a:prstGeom>
        </p:spPr>
      </p:pic>
      <p:graphicFrame>
        <p:nvGraphicFramePr>
          <p:cNvPr id="11" name="表 10">
            <a:extLst>
              <a:ext uri="{FF2B5EF4-FFF2-40B4-BE49-F238E27FC236}">
                <a16:creationId xmlns:a16="http://schemas.microsoft.com/office/drawing/2014/main" id="{1D9BA770-1FD7-BF49-9D20-5E983C64A3C1}"/>
              </a:ext>
            </a:extLst>
          </p:cNvPr>
          <p:cNvGraphicFramePr>
            <a:graphicFrameLocks noGrp="1"/>
          </p:cNvGraphicFramePr>
          <p:nvPr userDrawn="1">
            <p:extLst>
              <p:ext uri="{D42A27DB-BD31-4B8C-83A1-F6EECF244321}">
                <p14:modId xmlns:p14="http://schemas.microsoft.com/office/powerpoint/2010/main" val="2598991637"/>
              </p:ext>
            </p:extLst>
          </p:nvPr>
        </p:nvGraphicFramePr>
        <p:xfrm>
          <a:off x="229163" y="171223"/>
          <a:ext cx="9447674" cy="468070"/>
        </p:xfrm>
        <a:graphic>
          <a:graphicData uri="http://schemas.openxmlformats.org/drawingml/2006/table">
            <a:tbl>
              <a:tblPr>
                <a:tableStyleId>{5940675A-B579-460E-94D1-54222C63F5DA}</a:tableStyleId>
              </a:tblPr>
              <a:tblGrid>
                <a:gridCol w="5184000">
                  <a:extLst>
                    <a:ext uri="{9D8B030D-6E8A-4147-A177-3AD203B41FA5}">
                      <a16:colId xmlns:a16="http://schemas.microsoft.com/office/drawing/2014/main" val="3948283618"/>
                    </a:ext>
                  </a:extLst>
                </a:gridCol>
                <a:gridCol w="1152000">
                  <a:extLst>
                    <a:ext uri="{9D8B030D-6E8A-4147-A177-3AD203B41FA5}">
                      <a16:colId xmlns:a16="http://schemas.microsoft.com/office/drawing/2014/main" val="20000"/>
                    </a:ext>
                  </a:extLst>
                </a:gridCol>
                <a:gridCol w="1152000">
                  <a:extLst>
                    <a:ext uri="{9D8B030D-6E8A-4147-A177-3AD203B41FA5}">
                      <a16:colId xmlns:a16="http://schemas.microsoft.com/office/drawing/2014/main" val="20001"/>
                    </a:ext>
                  </a:extLst>
                </a:gridCol>
                <a:gridCol w="1241946">
                  <a:extLst>
                    <a:ext uri="{9D8B030D-6E8A-4147-A177-3AD203B41FA5}">
                      <a16:colId xmlns:a16="http://schemas.microsoft.com/office/drawing/2014/main" val="20002"/>
                    </a:ext>
                  </a:extLst>
                </a:gridCol>
                <a:gridCol w="717728">
                  <a:extLst>
                    <a:ext uri="{9D8B030D-6E8A-4147-A177-3AD203B41FA5}">
                      <a16:colId xmlns:a16="http://schemas.microsoft.com/office/drawing/2014/main" val="20003"/>
                    </a:ext>
                  </a:extLst>
                </a:gridCol>
              </a:tblGrid>
              <a:tr h="115383">
                <a:tc>
                  <a:txBody>
                    <a:bodyPr/>
                    <a:lstStyle/>
                    <a:p>
                      <a:pPr algn="ctr">
                        <a:spcAft>
                          <a:spcPts val="0"/>
                        </a:spcAft>
                      </a:pP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作成日</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最終更新日</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altLang="en-US" sz="800" kern="100" dirty="0">
                          <a:effectLst/>
                        </a:rPr>
                        <a:t>作成</a:t>
                      </a:r>
                      <a:r>
                        <a:rPr lang="ja-JP" sz="800" kern="100" dirty="0">
                          <a:effectLst/>
                        </a:rPr>
                        <a:t>者</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pPr>
                      <a:r>
                        <a:rPr lang="ja-JP" sz="800" kern="100" dirty="0">
                          <a:effectLst/>
                        </a:rPr>
                        <a:t>版数</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extLst>
                  <a:ext uri="{0D108BD9-81ED-4DB2-BD59-A6C34878D82A}">
                    <a16:rowId xmlns:a16="http://schemas.microsoft.com/office/drawing/2014/main" val="10000"/>
                  </a:ext>
                </a:extLst>
              </a:tr>
              <a:tr h="3461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800" b="1" dirty="0" err="1"/>
                        <a:t>KnowledgeWall</a:t>
                      </a:r>
                      <a:r>
                        <a:rPr lang="en-US" altLang="ja-JP" sz="800" b="1" dirty="0"/>
                        <a:t> </a:t>
                      </a:r>
                      <a:r>
                        <a:rPr lang="ja-JP" altLang="en-US" sz="800" b="1"/>
                        <a:t>管理画面</a:t>
                      </a:r>
                      <a:r>
                        <a:rPr lang="en-US" altLang="ja-JP" sz="800" b="1" dirty="0"/>
                        <a:t> </a:t>
                      </a:r>
                      <a:r>
                        <a:rPr lang="ja-JP" altLang="en-US" sz="800" b="1"/>
                        <a:t>利用マニュアル</a:t>
                      </a:r>
                      <a:endParaRPr lang="en-US" altLang="ja-JP" sz="800" b="1" dirty="0"/>
                    </a:p>
                  </a:txBody>
                  <a:tcPr marL="52884" marR="52884" marT="0" marB="0" anchor="ctr"/>
                </a:tc>
                <a:tc>
                  <a:txBody>
                    <a:bodyPr/>
                    <a:lstStyle/>
                    <a:p>
                      <a:pPr algn="ctr">
                        <a:spcAft>
                          <a:spcPts val="0"/>
                        </a:spcAft>
                      </a:pPr>
                      <a:r>
                        <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rPr>
                        <a:t>2019/05/01</a:t>
                      </a:r>
                    </a:p>
                  </a:txBody>
                  <a:tcPr marL="52884" marR="52884" marT="0" marB="0" anchor="ctr"/>
                </a:tc>
                <a:tc>
                  <a:txBody>
                    <a:bodyPr/>
                    <a:lstStyle/>
                    <a:p>
                      <a:pPr algn="ctr">
                        <a:spcAft>
                          <a:spcPts val="0"/>
                        </a:spcAft>
                      </a:pPr>
                      <a:r>
                        <a:rPr lang="en-US"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rPr>
                        <a:t>2019/05/01</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tabLst>
                          <a:tab pos="2700020" algn="ctr"/>
                          <a:tab pos="5400040" algn="r"/>
                        </a:tabLst>
                      </a:pPr>
                      <a:r>
                        <a:rPr lang="ja-JP" sz="800" kern="100" dirty="0">
                          <a:effectLst/>
                        </a:rPr>
                        <a:t>株式会社</a:t>
                      </a:r>
                      <a:r>
                        <a:rPr lang="en-US" sz="800" kern="100" dirty="0">
                          <a:effectLst/>
                        </a:rPr>
                        <a:t>SibaService</a:t>
                      </a:r>
                      <a:endParaRPr 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tc>
                  <a:txBody>
                    <a:bodyPr/>
                    <a:lstStyle/>
                    <a:p>
                      <a:pPr algn="ctr">
                        <a:spcAft>
                          <a:spcPts val="0"/>
                        </a:spcAft>
                        <a:tabLst>
                          <a:tab pos="2700020" algn="ctr"/>
                          <a:tab pos="5400040" algn="r"/>
                        </a:tabLst>
                      </a:pPr>
                      <a:r>
                        <a:rPr lang="ja-JP" altLang="ja-JP" sz="800" kern="100" dirty="0">
                          <a:effectLst/>
                        </a:rPr>
                        <a:t>第</a:t>
                      </a:r>
                      <a:r>
                        <a:rPr lang="en-US" altLang="ja-JP" sz="800" kern="100" dirty="0">
                          <a:effectLst/>
                        </a:rPr>
                        <a:t>1</a:t>
                      </a:r>
                      <a:r>
                        <a:rPr lang="ja-JP" altLang="ja-JP" sz="800" kern="100" dirty="0">
                          <a:effectLst/>
                        </a:rPr>
                        <a:t>版</a:t>
                      </a:r>
                      <a:endParaRPr lang="ja-JP" altLang="ja-JP" sz="800" kern="100" dirty="0">
                        <a:effectLst/>
                        <a:latin typeface="MS UI Gothic" panose="020B0600070205080204" pitchFamily="50" charset="-128"/>
                        <a:ea typeface="MS UI Gothic" panose="020B0600070205080204" pitchFamily="50" charset="-128"/>
                        <a:cs typeface="Times New Roman" panose="02020603050405020304" pitchFamily="18" charset="0"/>
                      </a:endParaRPr>
                    </a:p>
                  </a:txBody>
                  <a:tcPr marL="52884" marR="52884" marT="0" marB="0"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483500398"/>
      </p:ext>
    </p:extLst>
  </p:cSld>
  <p:clrMap bg1="lt1" tx1="dk1" bg2="lt2" tx2="dk2" accent1="accent1" accent2="accent2" accent3="accent3" accent4="accent4" accent5="accent5" accent6="accent6" hlink="hlink" folHlink="folHlink"/>
  <p:sldLayoutIdLst>
    <p:sldLayoutId id="2147483668" r:id="rId1"/>
    <p:sldLayoutId id="2147483667" r:id="rId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グループ化 14"/>
          <p:cNvGrpSpPr/>
          <p:nvPr/>
        </p:nvGrpSpPr>
        <p:grpSpPr>
          <a:xfrm>
            <a:off x="6118395" y="5642320"/>
            <a:ext cx="3644264" cy="898979"/>
            <a:chOff x="6220520" y="5465113"/>
            <a:chExt cx="3644264" cy="898979"/>
          </a:xfrm>
        </p:grpSpPr>
        <p:pic>
          <p:nvPicPr>
            <p:cNvPr id="5" name="図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0520" y="5518459"/>
              <a:ext cx="817520" cy="792288"/>
            </a:xfrm>
            <a:prstGeom prst="rect">
              <a:avLst/>
            </a:prstGeom>
            <a:noFill/>
            <a:ln>
              <a:noFill/>
            </a:ln>
          </p:spPr>
        </p:pic>
        <p:sp>
          <p:nvSpPr>
            <p:cNvPr id="6" name="テキスト ボックス 2"/>
            <p:cNvSpPr txBox="1">
              <a:spLocks noChangeArrowheads="1"/>
            </p:cNvSpPr>
            <p:nvPr/>
          </p:nvSpPr>
          <p:spPr bwMode="auto">
            <a:xfrm>
              <a:off x="7227789" y="5465113"/>
              <a:ext cx="2636995" cy="898979"/>
            </a:xfrm>
            <a:prstGeom prst="rect">
              <a:avLst/>
            </a:prstGeom>
            <a:noFill/>
            <a:ln>
              <a:noFill/>
            </a:ln>
          </p:spPr>
          <p:txBody>
            <a:bodyPr rot="0" vert="horz" wrap="square" lIns="91440" tIns="45720" rIns="91440" bIns="45720" anchor="t" anchorCtr="0" upright="1">
              <a:noAutofit/>
            </a:bodyPr>
            <a:lstStyle/>
            <a:p>
              <a:pPr algn="just">
                <a:lnSpc>
                  <a:spcPct val="150000"/>
                </a:lnSpc>
                <a:spcAft>
                  <a:spcPts val="0"/>
                </a:spcAft>
              </a:pPr>
              <a:r>
                <a:rPr lang="zh-CN" sz="1050" b="1" kern="100" dirty="0">
                  <a:effectLst/>
                  <a:latin typeface="Yu Gothic" panose="020B0400000000000000" pitchFamily="34" charset="-128"/>
                  <a:ea typeface="Yu Gothic" panose="020B0400000000000000" pitchFamily="34" charset="-128"/>
                  <a:cs typeface="Times New Roman"/>
                </a:rPr>
                <a:t>株式会社ＳｉｂａＳｅｒｖｉｃｅ</a:t>
              </a:r>
              <a:endParaRPr lang="ja-JP" sz="1050" b="1" kern="100" dirty="0">
                <a:effectLst/>
                <a:latin typeface="Yu Gothic" panose="020B0400000000000000" pitchFamily="34" charset="-128"/>
                <a:ea typeface="Yu Gothic" panose="020B0400000000000000" pitchFamily="34" charset="-128"/>
                <a:cs typeface="Times New Roman"/>
              </a:endParaRPr>
            </a:p>
            <a:p>
              <a:pPr algn="just">
                <a:lnSpc>
                  <a:spcPct val="150000"/>
                </a:lnSpc>
                <a:spcAft>
                  <a:spcPts val="0"/>
                </a:spcAft>
              </a:pPr>
              <a:r>
                <a:rPr lang="zh-CN" sz="800" kern="100" dirty="0">
                  <a:effectLst/>
                  <a:latin typeface="Yu Gothic Medium" panose="020B0400000000000000" pitchFamily="34" charset="-128"/>
                  <a:ea typeface="Yu Gothic Medium" panose="020B0400000000000000" pitchFamily="34" charset="-128"/>
                  <a:cs typeface="Times New Roman"/>
                </a:rPr>
                <a:t>兵庫県</a:t>
              </a:r>
              <a:r>
                <a:rPr lang="zh-CN" altLang="en-US" sz="800" kern="100" dirty="0">
                  <a:effectLst/>
                  <a:latin typeface="Yu Gothic Medium" panose="020B0400000000000000" pitchFamily="34" charset="-128"/>
                  <a:ea typeface="Yu Gothic Medium" panose="020B0400000000000000" pitchFamily="34" charset="-128"/>
                  <a:cs typeface="Times New Roman"/>
                </a:rPr>
                <a:t>神戸市中央区浜辺通</a:t>
              </a:r>
              <a:r>
                <a:rPr lang="en-US" altLang="zh-CN" sz="800" kern="100" dirty="0">
                  <a:effectLst/>
                  <a:latin typeface="Yu Gothic Medium" panose="020B0400000000000000" pitchFamily="34" charset="-128"/>
                  <a:ea typeface="Yu Gothic Medium" panose="020B0400000000000000" pitchFamily="34" charset="-128"/>
                  <a:cs typeface="Times New Roman"/>
                </a:rPr>
                <a:t>5-1-14</a:t>
              </a:r>
            </a:p>
            <a:p>
              <a:pPr algn="just">
                <a:lnSpc>
                  <a:spcPct val="150000"/>
                </a:lnSpc>
                <a:spcAft>
                  <a:spcPts val="0"/>
                </a:spcAft>
              </a:pPr>
              <a:r>
                <a:rPr lang="zh-CN" altLang="en-US" sz="800" kern="100" dirty="0">
                  <a:effectLst/>
                  <a:latin typeface="Yu Gothic Medium" panose="020B0400000000000000" pitchFamily="34" charset="-128"/>
                  <a:ea typeface="Yu Gothic Medium" panose="020B0400000000000000" pitchFamily="34" charset="-128"/>
                  <a:cs typeface="Times New Roman"/>
                </a:rPr>
                <a:t>神戸商工貿易センタービル</a:t>
              </a:r>
              <a:r>
                <a:rPr lang="en-US" altLang="zh-CN" sz="800" kern="100" dirty="0">
                  <a:effectLst/>
                  <a:latin typeface="Yu Gothic Medium" panose="020B0400000000000000" pitchFamily="34" charset="-128"/>
                  <a:ea typeface="Yu Gothic Medium" panose="020B0400000000000000" pitchFamily="34" charset="-128"/>
                  <a:cs typeface="Times New Roman"/>
                </a:rPr>
                <a:t>6F</a:t>
              </a:r>
              <a:endParaRPr lang="ja-JP" sz="1050" kern="100" dirty="0">
                <a:effectLst/>
                <a:latin typeface="Yu Gothic Medium" panose="020B0400000000000000" pitchFamily="34" charset="-128"/>
                <a:ea typeface="Yu Gothic Medium" panose="020B0400000000000000" pitchFamily="34" charset="-128"/>
                <a:cs typeface="Times New Roman"/>
              </a:endParaRPr>
            </a:p>
            <a:p>
              <a:pPr algn="just">
                <a:lnSpc>
                  <a:spcPct val="150000"/>
                </a:lnSpc>
                <a:spcAft>
                  <a:spcPts val="0"/>
                </a:spcAft>
              </a:pPr>
              <a:r>
                <a:rPr lang="en-US" sz="800" kern="100" dirty="0">
                  <a:effectLst/>
                  <a:latin typeface="Yu Gothic Medium" panose="020B0400000000000000" pitchFamily="34" charset="-128"/>
                  <a:ea typeface="Yu Gothic Medium" panose="020B0400000000000000" pitchFamily="34" charset="-128"/>
                  <a:cs typeface="Times New Roman"/>
                </a:rPr>
                <a:t>Tel (078)-</a:t>
              </a:r>
              <a:r>
                <a:rPr lang="en-US" sz="800" kern="100" dirty="0">
                  <a:latin typeface="Yu Gothic Medium" panose="020B0400000000000000" pitchFamily="34" charset="-128"/>
                  <a:ea typeface="Yu Gothic Medium" panose="020B0400000000000000" pitchFamily="34" charset="-128"/>
                  <a:cs typeface="Times New Roman"/>
                </a:rPr>
                <a:t>600</a:t>
              </a:r>
              <a:r>
                <a:rPr lang="en-US" sz="800" kern="100" dirty="0">
                  <a:effectLst/>
                  <a:latin typeface="Yu Gothic Medium" panose="020B0400000000000000" pitchFamily="34" charset="-128"/>
                  <a:ea typeface="Yu Gothic Medium" panose="020B0400000000000000" pitchFamily="34" charset="-128"/>
                  <a:cs typeface="Times New Roman"/>
                </a:rPr>
                <a:t>-2948 Fax (</a:t>
              </a:r>
              <a:r>
                <a:rPr lang="en-US" sz="800" kern="100" dirty="0">
                  <a:latin typeface="Yu Gothic Medium" panose="020B0400000000000000" pitchFamily="34" charset="-128"/>
                  <a:ea typeface="Yu Gothic Medium" panose="020B0400000000000000" pitchFamily="34" charset="-128"/>
                  <a:cs typeface="Times New Roman"/>
                </a:rPr>
                <a:t>078</a:t>
              </a:r>
              <a:r>
                <a:rPr lang="en-US" sz="800" kern="100" dirty="0">
                  <a:effectLst/>
                  <a:latin typeface="Yu Gothic Medium" panose="020B0400000000000000" pitchFamily="34" charset="-128"/>
                  <a:ea typeface="Yu Gothic Medium" panose="020B0400000000000000" pitchFamily="34" charset="-128"/>
                  <a:cs typeface="Times New Roman"/>
                </a:rPr>
                <a:t>)-600-2947</a:t>
              </a:r>
              <a:endParaRPr lang="ja-JP" sz="1050" kern="100" dirty="0">
                <a:effectLst/>
                <a:latin typeface="Yu Gothic Medium" panose="020B0400000000000000" pitchFamily="34" charset="-128"/>
                <a:ea typeface="Yu Gothic Medium" panose="020B0400000000000000" pitchFamily="34" charset="-128"/>
                <a:cs typeface="Times New Roman"/>
              </a:endParaRPr>
            </a:p>
          </p:txBody>
        </p:sp>
      </p:grpSp>
      <p:pic>
        <p:nvPicPr>
          <p:cNvPr id="8" name="図 7">
            <a:extLst>
              <a:ext uri="{FF2B5EF4-FFF2-40B4-BE49-F238E27FC236}">
                <a16:creationId xmlns:a16="http://schemas.microsoft.com/office/drawing/2014/main" id="{A61572A4-6450-644D-8A37-F94C45DD4023}"/>
              </a:ext>
            </a:extLst>
          </p:cNvPr>
          <p:cNvPicPr>
            <a:picLocks noChangeAspect="1"/>
          </p:cNvPicPr>
          <p:nvPr/>
        </p:nvPicPr>
        <p:blipFill>
          <a:blip r:embed="rId3"/>
          <a:stretch>
            <a:fillRect/>
          </a:stretch>
        </p:blipFill>
        <p:spPr>
          <a:xfrm>
            <a:off x="-896365" y="3396881"/>
            <a:ext cx="11116378" cy="1715126"/>
          </a:xfrm>
          <a:prstGeom prst="rect">
            <a:avLst/>
          </a:prstGeom>
        </p:spPr>
      </p:pic>
      <p:sp>
        <p:nvSpPr>
          <p:cNvPr id="9" name="タイトル 8">
            <a:extLst>
              <a:ext uri="{FF2B5EF4-FFF2-40B4-BE49-F238E27FC236}">
                <a16:creationId xmlns:a16="http://schemas.microsoft.com/office/drawing/2014/main" id="{3DBCCF7E-9CFA-7C4D-9FAE-142FAFF63866}"/>
              </a:ext>
            </a:extLst>
          </p:cNvPr>
          <p:cNvSpPr txBox="1">
            <a:spLocks noGrp="1"/>
          </p:cNvSpPr>
          <p:nvPr>
            <p:ph type="title"/>
          </p:nvPr>
        </p:nvSpPr>
        <p:spPr>
          <a:xfrm>
            <a:off x="4697471" y="2497366"/>
            <a:ext cx="4406496" cy="887294"/>
          </a:xfrm>
          <a:prstGeom prst="rect">
            <a:avLst/>
          </a:prstGeom>
          <a:noFill/>
        </p:spPr>
        <p:txBody>
          <a:bodyPr wrap="square" rtlCol="0">
            <a:spAutoFit/>
          </a:bodyPr>
          <a:lstStyle/>
          <a:p>
            <a:pPr>
              <a:lnSpc>
                <a:spcPct val="150000"/>
              </a:lnSpc>
            </a:pPr>
            <a:r>
              <a:rPr lang="en-US" altLang="ja-JP" sz="2000" b="1" dirty="0"/>
              <a:t>Knowledge Wall </a:t>
            </a:r>
            <a:r>
              <a:rPr lang="ja-JP" altLang="en-US" sz="2000" b="1"/>
              <a:t>管理画面</a:t>
            </a:r>
            <a:endParaRPr lang="en-US" altLang="ja-JP" sz="2000" b="1" dirty="0"/>
          </a:p>
          <a:p>
            <a:pPr>
              <a:lnSpc>
                <a:spcPct val="150000"/>
              </a:lnSpc>
            </a:pPr>
            <a:r>
              <a:rPr lang="ja-JP" altLang="en-US" sz="1600" b="1"/>
              <a:t>利用マニュアル</a:t>
            </a:r>
            <a:endParaRPr lang="en-US" altLang="ja-JP" sz="1600" b="1" dirty="0"/>
          </a:p>
        </p:txBody>
      </p:sp>
    </p:spTree>
    <p:extLst>
      <p:ext uri="{BB962C8B-B14F-4D97-AF65-F5344CB8AC3E}">
        <p14:creationId xmlns:p14="http://schemas.microsoft.com/office/powerpoint/2010/main" val="1796040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98174" y="613277"/>
            <a:ext cx="9219086" cy="425758"/>
          </a:xfrm>
          <a:prstGeom prst="rect">
            <a:avLst/>
          </a:prstGeom>
          <a:noFill/>
        </p:spPr>
        <p:txBody>
          <a:bodyPr wrap="square" rtlCol="0">
            <a:spAutoFit/>
          </a:bodyPr>
          <a:lstStyle/>
          <a:p>
            <a:pPr>
              <a:lnSpc>
                <a:spcPct val="150000"/>
              </a:lnSpc>
            </a:pPr>
            <a:r>
              <a:rPr lang="ja-JP" altLang="en-US" sz="1600" b="1"/>
              <a:t>管理画面へのログイン</a:t>
            </a:r>
            <a:endParaRPr lang="en-US" altLang="ja-JP" sz="1600" b="1" dirty="0"/>
          </a:p>
        </p:txBody>
      </p:sp>
      <p:cxnSp>
        <p:nvCxnSpPr>
          <p:cNvPr id="7" name="直線コネクタ 6"/>
          <p:cNvCxnSpPr>
            <a:cxnSpLocks/>
          </p:cNvCxnSpPr>
          <p:nvPr/>
        </p:nvCxnSpPr>
        <p:spPr>
          <a:xfrm>
            <a:off x="351632" y="1038053"/>
            <a:ext cx="9202736" cy="1179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図 7">
            <a:extLst>
              <a:ext uri="{FF2B5EF4-FFF2-40B4-BE49-F238E27FC236}">
                <a16:creationId xmlns:a16="http://schemas.microsoft.com/office/drawing/2014/main" id="{78E1A450-CB34-4F4A-9690-C5AD12F494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778" y="1548504"/>
            <a:ext cx="4126095" cy="3253067"/>
          </a:xfrm>
          <a:prstGeom prst="rect">
            <a:avLst/>
          </a:prstGeom>
        </p:spPr>
      </p:pic>
      <p:sp>
        <p:nvSpPr>
          <p:cNvPr id="11" name="角丸四角形 10">
            <a:extLst>
              <a:ext uri="{FF2B5EF4-FFF2-40B4-BE49-F238E27FC236}">
                <a16:creationId xmlns:a16="http://schemas.microsoft.com/office/drawing/2014/main" id="{A9344080-E36B-C045-882B-3F52F5E2A25C}"/>
              </a:ext>
            </a:extLst>
          </p:cNvPr>
          <p:cNvSpPr/>
          <p:nvPr/>
        </p:nvSpPr>
        <p:spPr>
          <a:xfrm>
            <a:off x="463827" y="1251955"/>
            <a:ext cx="4319999" cy="22502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a:t>管理</a:t>
            </a:r>
            <a:r>
              <a:rPr kumimoji="1" lang="en-US" altLang="ja-JP" sz="1050" dirty="0"/>
              <a:t> </a:t>
            </a:r>
            <a:r>
              <a:rPr kumimoji="1" lang="ja-JP" altLang="en-US" sz="1050"/>
              <a:t>ログイン画面</a:t>
            </a:r>
          </a:p>
        </p:txBody>
      </p:sp>
      <p:graphicFrame>
        <p:nvGraphicFramePr>
          <p:cNvPr id="12" name="表 11">
            <a:extLst>
              <a:ext uri="{FF2B5EF4-FFF2-40B4-BE49-F238E27FC236}">
                <a16:creationId xmlns:a16="http://schemas.microsoft.com/office/drawing/2014/main" id="{77837F6E-C091-C24E-9B47-E7CC743A7736}"/>
              </a:ext>
            </a:extLst>
          </p:cNvPr>
          <p:cNvGraphicFramePr>
            <a:graphicFrameLocks noGrp="1"/>
          </p:cNvGraphicFramePr>
          <p:nvPr>
            <p:extLst>
              <p:ext uri="{D42A27DB-BD31-4B8C-83A1-F6EECF244321}">
                <p14:modId xmlns:p14="http://schemas.microsoft.com/office/powerpoint/2010/main" val="2351271260"/>
              </p:ext>
            </p:extLst>
          </p:nvPr>
        </p:nvGraphicFramePr>
        <p:xfrm>
          <a:off x="4953000" y="1700290"/>
          <a:ext cx="4753318" cy="3131485"/>
        </p:xfrm>
        <a:graphic>
          <a:graphicData uri="http://schemas.openxmlformats.org/drawingml/2006/table">
            <a:tbl>
              <a:tblPr>
                <a:tableStyleId>{616DA210-FB5B-4158-B5E0-FEB733F419BA}</a:tableStyleId>
              </a:tblPr>
              <a:tblGrid>
                <a:gridCol w="612913">
                  <a:extLst>
                    <a:ext uri="{9D8B030D-6E8A-4147-A177-3AD203B41FA5}">
                      <a16:colId xmlns:a16="http://schemas.microsoft.com/office/drawing/2014/main" val="746318490"/>
                    </a:ext>
                  </a:extLst>
                </a:gridCol>
                <a:gridCol w="4140405">
                  <a:extLst>
                    <a:ext uri="{9D8B030D-6E8A-4147-A177-3AD203B41FA5}">
                      <a16:colId xmlns:a16="http://schemas.microsoft.com/office/drawing/2014/main" val="2774433517"/>
                    </a:ext>
                  </a:extLst>
                </a:gridCol>
              </a:tblGrid>
              <a:tr h="283397">
                <a:tc>
                  <a:txBody>
                    <a:bodyPr/>
                    <a:lstStyle/>
                    <a:p>
                      <a:r>
                        <a:rPr kumimoji="1" lang="en-US" altLang="ja-JP" sz="1050" dirty="0">
                          <a:solidFill>
                            <a:srgbClr val="FF0000"/>
                          </a:solidFill>
                        </a:rPr>
                        <a:t>①</a:t>
                      </a:r>
                      <a:endParaRPr kumimoji="1" lang="ja-JP" altLang="en-US" sz="1050">
                        <a:solidFill>
                          <a:srgbClr val="FF0000"/>
                        </a:solidFill>
                      </a:endParaRPr>
                    </a:p>
                  </a:txBody>
                  <a:tcPr/>
                </a:tc>
                <a:tc>
                  <a:txBody>
                    <a:bodyPr/>
                    <a:lstStyle/>
                    <a:p>
                      <a:r>
                        <a:rPr kumimoji="1" lang="en-US" altLang="ja-JP" sz="1050" dirty="0"/>
                        <a:t>[</a:t>
                      </a:r>
                      <a:r>
                        <a:rPr kumimoji="1" lang="ja-JP" altLang="en-US" sz="1050"/>
                        <a:t>アカウント</a:t>
                      </a:r>
                      <a:r>
                        <a:rPr kumimoji="1" lang="en-US" altLang="ja-JP" sz="1050" dirty="0"/>
                        <a:t>ID</a:t>
                      </a:r>
                      <a:r>
                        <a:rPr kumimoji="1" lang="ja-JP" altLang="en-US" sz="1050"/>
                        <a:t>　入力フォーム</a:t>
                      </a:r>
                      <a:r>
                        <a:rPr kumimoji="1" lang="en-US" altLang="ja-JP" sz="1050" dirty="0"/>
                        <a:t>]</a:t>
                      </a:r>
                    </a:p>
                    <a:p>
                      <a:endParaRPr kumimoji="1" lang="en-US" altLang="ja-JP" sz="1050" dirty="0"/>
                    </a:p>
                    <a:p>
                      <a:r>
                        <a:rPr kumimoji="1" lang="ja-JP" altLang="en-US" sz="1050"/>
                        <a:t>アカウント</a:t>
                      </a:r>
                      <a:r>
                        <a:rPr kumimoji="1" lang="en-US" altLang="ja-JP" sz="1050" dirty="0"/>
                        <a:t>ID</a:t>
                      </a:r>
                      <a:r>
                        <a:rPr kumimoji="1" lang="ja-JP" altLang="en-US" sz="1050"/>
                        <a:t>を入力してください</a:t>
                      </a:r>
                      <a:endParaRPr kumimoji="1" lang="en-US" altLang="ja-JP" sz="1050" dirty="0"/>
                    </a:p>
                  </a:txBody>
                  <a:tcPr/>
                </a:tc>
                <a:extLst>
                  <a:ext uri="{0D108BD9-81ED-4DB2-BD59-A6C34878D82A}">
                    <a16:rowId xmlns:a16="http://schemas.microsoft.com/office/drawing/2014/main" val="1007335990"/>
                  </a:ext>
                </a:extLst>
              </a:tr>
              <a:tr h="292374">
                <a:tc>
                  <a:txBody>
                    <a:bodyPr/>
                    <a:lstStyle/>
                    <a:p>
                      <a:r>
                        <a:rPr kumimoji="1" lang="en-US" altLang="ja-JP" sz="1050" dirty="0">
                          <a:solidFill>
                            <a:srgbClr val="FF0000"/>
                          </a:solidFill>
                        </a:rPr>
                        <a:t>②</a:t>
                      </a:r>
                      <a:endParaRPr kumimoji="1" lang="ja-JP" altLang="en-US" sz="105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パスコード　入力フォーム</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パスコードを入力してください</a:t>
                      </a:r>
                    </a:p>
                  </a:txBody>
                  <a:tcPr/>
                </a:tc>
                <a:extLst>
                  <a:ext uri="{0D108BD9-81ED-4DB2-BD59-A6C34878D82A}">
                    <a16:rowId xmlns:a16="http://schemas.microsoft.com/office/drawing/2014/main" val="2108660816"/>
                  </a:ext>
                </a:extLst>
              </a:tr>
              <a:tr h="283397">
                <a:tc>
                  <a:txBody>
                    <a:bodyPr/>
                    <a:lstStyle/>
                    <a:p>
                      <a:r>
                        <a:rPr kumimoji="1" lang="ja-JP" altLang="en-US" sz="1050">
                          <a:solidFill>
                            <a:srgbClr val="FF0000"/>
                          </a:solidFill>
                        </a:rPr>
                        <a:t>③</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ログインボタン</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ログインを</a:t>
                      </a:r>
                      <a:r>
                        <a:rPr kumimoji="1" lang="en-US" altLang="ja-JP" sz="1050" dirty="0"/>
                        <a:t>Click</a:t>
                      </a:r>
                      <a:r>
                        <a:rPr kumimoji="1" lang="ja-JP" altLang="en-US" sz="1050"/>
                        <a:t>します</a:t>
                      </a:r>
                    </a:p>
                  </a:txBody>
                  <a:tcPr/>
                </a:tc>
                <a:extLst>
                  <a:ext uri="{0D108BD9-81ED-4DB2-BD59-A6C34878D82A}">
                    <a16:rowId xmlns:a16="http://schemas.microsoft.com/office/drawing/2014/main" val="2798689818"/>
                  </a:ext>
                </a:extLst>
              </a:tr>
              <a:tr h="283397">
                <a:tc>
                  <a:txBody>
                    <a:bodyPr/>
                    <a:lstStyle/>
                    <a:p>
                      <a:endParaRPr kumimoji="1" lang="ja-JP" altLang="en-US" sz="105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a:p>
                  </a:txBody>
                  <a:tcPr/>
                </a:tc>
                <a:extLst>
                  <a:ext uri="{0D108BD9-81ED-4DB2-BD59-A6C34878D82A}">
                    <a16:rowId xmlns:a16="http://schemas.microsoft.com/office/drawing/2014/main" val="4025675658"/>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1511387655"/>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2022619483"/>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3759453637"/>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3563077215"/>
                  </a:ext>
                </a:extLst>
              </a:tr>
            </a:tbl>
          </a:graphicData>
        </a:graphic>
      </p:graphicFrame>
      <p:sp>
        <p:nvSpPr>
          <p:cNvPr id="15" name="テキスト ボックス 14">
            <a:extLst>
              <a:ext uri="{FF2B5EF4-FFF2-40B4-BE49-F238E27FC236}">
                <a16:creationId xmlns:a16="http://schemas.microsoft.com/office/drawing/2014/main" id="{EF01AECD-0279-4F40-B0D4-DF03D0421167}"/>
              </a:ext>
            </a:extLst>
          </p:cNvPr>
          <p:cNvSpPr txBox="1"/>
          <p:nvPr/>
        </p:nvSpPr>
        <p:spPr>
          <a:xfrm>
            <a:off x="3500247" y="2783451"/>
            <a:ext cx="319318" cy="253916"/>
          </a:xfrm>
          <a:prstGeom prst="rect">
            <a:avLst/>
          </a:prstGeom>
          <a:noFill/>
          <a:ln>
            <a:noFill/>
          </a:ln>
        </p:spPr>
        <p:txBody>
          <a:bodyPr wrap="none" rtlCol="0">
            <a:spAutoFit/>
          </a:bodyPr>
          <a:lstStyle/>
          <a:p>
            <a:r>
              <a:rPr lang="ja-JP" altLang="en-US" sz="1050">
                <a:solidFill>
                  <a:srgbClr val="FF0000"/>
                </a:solidFill>
              </a:rPr>
              <a:t>①</a:t>
            </a:r>
            <a:endParaRPr kumimoji="1" lang="ja-JP" altLang="en-US" sz="1050">
              <a:solidFill>
                <a:srgbClr val="FF0000"/>
              </a:solidFill>
            </a:endParaRPr>
          </a:p>
        </p:txBody>
      </p:sp>
      <p:cxnSp>
        <p:nvCxnSpPr>
          <p:cNvPr id="16" name="直線矢印コネクタ 15">
            <a:extLst>
              <a:ext uri="{FF2B5EF4-FFF2-40B4-BE49-F238E27FC236}">
                <a16:creationId xmlns:a16="http://schemas.microsoft.com/office/drawing/2014/main" id="{F586FFD0-71A9-A348-8EFF-B0EF8BA34D28}"/>
              </a:ext>
            </a:extLst>
          </p:cNvPr>
          <p:cNvCxnSpPr>
            <a:cxnSpLocks/>
          </p:cNvCxnSpPr>
          <p:nvPr/>
        </p:nvCxnSpPr>
        <p:spPr>
          <a:xfrm flipH="1">
            <a:off x="3185212" y="2910409"/>
            <a:ext cx="315036"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1CD9605A-7B13-1E42-8185-7C7EDBF802BB}"/>
              </a:ext>
            </a:extLst>
          </p:cNvPr>
          <p:cNvSpPr txBox="1"/>
          <p:nvPr/>
        </p:nvSpPr>
        <p:spPr>
          <a:xfrm>
            <a:off x="3500247" y="3047199"/>
            <a:ext cx="319318" cy="253916"/>
          </a:xfrm>
          <a:prstGeom prst="rect">
            <a:avLst/>
          </a:prstGeom>
          <a:noFill/>
          <a:ln>
            <a:noFill/>
          </a:ln>
        </p:spPr>
        <p:txBody>
          <a:bodyPr wrap="none" rtlCol="0">
            <a:spAutoFit/>
          </a:bodyPr>
          <a:lstStyle/>
          <a:p>
            <a:r>
              <a:rPr kumimoji="1" lang="ja-JP" altLang="en-US" sz="1050">
                <a:solidFill>
                  <a:srgbClr val="FF0000"/>
                </a:solidFill>
              </a:rPr>
              <a:t>②</a:t>
            </a:r>
          </a:p>
        </p:txBody>
      </p:sp>
      <p:cxnSp>
        <p:nvCxnSpPr>
          <p:cNvPr id="18" name="直線矢印コネクタ 17">
            <a:extLst>
              <a:ext uri="{FF2B5EF4-FFF2-40B4-BE49-F238E27FC236}">
                <a16:creationId xmlns:a16="http://schemas.microsoft.com/office/drawing/2014/main" id="{68D74072-B08F-8A4D-B6BE-DD807B9FB5BF}"/>
              </a:ext>
            </a:extLst>
          </p:cNvPr>
          <p:cNvCxnSpPr>
            <a:cxnSpLocks/>
          </p:cNvCxnSpPr>
          <p:nvPr/>
        </p:nvCxnSpPr>
        <p:spPr>
          <a:xfrm flipH="1">
            <a:off x="3185212" y="3174157"/>
            <a:ext cx="315036"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E99D5F0F-4B55-804C-8F6B-E53075BFD34D}"/>
              </a:ext>
            </a:extLst>
          </p:cNvPr>
          <p:cNvSpPr txBox="1"/>
          <p:nvPr/>
        </p:nvSpPr>
        <p:spPr>
          <a:xfrm>
            <a:off x="2768065" y="3341798"/>
            <a:ext cx="319318" cy="253916"/>
          </a:xfrm>
          <a:prstGeom prst="rect">
            <a:avLst/>
          </a:prstGeom>
          <a:noFill/>
          <a:ln>
            <a:noFill/>
          </a:ln>
        </p:spPr>
        <p:txBody>
          <a:bodyPr wrap="none" rtlCol="0">
            <a:spAutoFit/>
          </a:bodyPr>
          <a:lstStyle/>
          <a:p>
            <a:r>
              <a:rPr lang="en-US" altLang="ja-JP" sz="1050" dirty="0">
                <a:solidFill>
                  <a:srgbClr val="FF0000"/>
                </a:solidFill>
              </a:rPr>
              <a:t>③</a:t>
            </a:r>
            <a:endParaRPr kumimoji="1" lang="ja-JP" altLang="en-US" sz="1050">
              <a:solidFill>
                <a:srgbClr val="FF0000"/>
              </a:solidFill>
            </a:endParaRPr>
          </a:p>
        </p:txBody>
      </p:sp>
      <p:cxnSp>
        <p:nvCxnSpPr>
          <p:cNvPr id="20" name="直線矢印コネクタ 19">
            <a:extLst>
              <a:ext uri="{FF2B5EF4-FFF2-40B4-BE49-F238E27FC236}">
                <a16:creationId xmlns:a16="http://schemas.microsoft.com/office/drawing/2014/main" id="{8BDAD840-1C27-604E-9043-1690F71DC2DA}"/>
              </a:ext>
            </a:extLst>
          </p:cNvPr>
          <p:cNvCxnSpPr>
            <a:cxnSpLocks/>
          </p:cNvCxnSpPr>
          <p:nvPr/>
        </p:nvCxnSpPr>
        <p:spPr>
          <a:xfrm flipH="1">
            <a:off x="2453030" y="3468756"/>
            <a:ext cx="315036"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正方形/長方形 20">
            <a:extLst>
              <a:ext uri="{FF2B5EF4-FFF2-40B4-BE49-F238E27FC236}">
                <a16:creationId xmlns:a16="http://schemas.microsoft.com/office/drawing/2014/main" id="{C8D67A7E-BCF3-F244-A195-32D208D2A516}"/>
              </a:ext>
            </a:extLst>
          </p:cNvPr>
          <p:cNvSpPr/>
          <p:nvPr/>
        </p:nvSpPr>
        <p:spPr>
          <a:xfrm>
            <a:off x="2067339" y="2834575"/>
            <a:ext cx="1099654" cy="13688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A79F8EE8-A875-3247-AFA0-9CF0E4024EE9}"/>
              </a:ext>
            </a:extLst>
          </p:cNvPr>
          <p:cNvSpPr/>
          <p:nvPr/>
        </p:nvSpPr>
        <p:spPr>
          <a:xfrm>
            <a:off x="2083112" y="3105716"/>
            <a:ext cx="1099654" cy="13688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E4FB8B60-BEEB-1842-A946-4079090B676C}"/>
              </a:ext>
            </a:extLst>
          </p:cNvPr>
          <p:cNvSpPr/>
          <p:nvPr/>
        </p:nvSpPr>
        <p:spPr>
          <a:xfrm>
            <a:off x="2067339" y="3400316"/>
            <a:ext cx="385690" cy="1368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04801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67ECF170-6004-514E-9811-5B77B60B36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632" y="1622149"/>
            <a:ext cx="4410100" cy="3613701"/>
          </a:xfrm>
          <a:prstGeom prst="rect">
            <a:avLst/>
          </a:prstGeom>
          <a:ln>
            <a:solidFill>
              <a:schemeClr val="tx1"/>
            </a:solidFill>
          </a:ln>
        </p:spPr>
      </p:pic>
      <p:sp>
        <p:nvSpPr>
          <p:cNvPr id="6" name="テキスト ボックス 5">
            <a:extLst>
              <a:ext uri="{FF2B5EF4-FFF2-40B4-BE49-F238E27FC236}">
                <a16:creationId xmlns:a16="http://schemas.microsoft.com/office/drawing/2014/main" id="{A1C4B6DB-2B1B-E145-A0CC-F04C8D211D4B}"/>
              </a:ext>
            </a:extLst>
          </p:cNvPr>
          <p:cNvSpPr txBox="1"/>
          <p:nvPr/>
        </p:nvSpPr>
        <p:spPr>
          <a:xfrm>
            <a:off x="298174" y="613277"/>
            <a:ext cx="9219086" cy="425758"/>
          </a:xfrm>
          <a:prstGeom prst="rect">
            <a:avLst/>
          </a:prstGeom>
          <a:noFill/>
        </p:spPr>
        <p:txBody>
          <a:bodyPr wrap="square" rtlCol="0">
            <a:spAutoFit/>
          </a:bodyPr>
          <a:lstStyle/>
          <a:p>
            <a:pPr>
              <a:lnSpc>
                <a:spcPct val="150000"/>
              </a:lnSpc>
            </a:pPr>
            <a:r>
              <a:rPr lang="ja-JP" altLang="en-US" sz="1600" b="1"/>
              <a:t>ログイン直後画面</a:t>
            </a:r>
            <a:endParaRPr lang="en-US" altLang="ja-JP" sz="1600" b="1" dirty="0"/>
          </a:p>
        </p:txBody>
      </p:sp>
      <p:cxnSp>
        <p:nvCxnSpPr>
          <p:cNvPr id="8" name="直線コネクタ 7">
            <a:extLst>
              <a:ext uri="{FF2B5EF4-FFF2-40B4-BE49-F238E27FC236}">
                <a16:creationId xmlns:a16="http://schemas.microsoft.com/office/drawing/2014/main" id="{AAC4A609-4E8E-8E47-8170-6EA0B71EB2F5}"/>
              </a:ext>
            </a:extLst>
          </p:cNvPr>
          <p:cNvCxnSpPr>
            <a:cxnSpLocks/>
          </p:cNvCxnSpPr>
          <p:nvPr/>
        </p:nvCxnSpPr>
        <p:spPr>
          <a:xfrm>
            <a:off x="351632" y="1038053"/>
            <a:ext cx="9202736" cy="1179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角丸四角形 8">
            <a:extLst>
              <a:ext uri="{FF2B5EF4-FFF2-40B4-BE49-F238E27FC236}">
                <a16:creationId xmlns:a16="http://schemas.microsoft.com/office/drawing/2014/main" id="{286E1F45-E4BD-7646-A188-EC7E2841385C}"/>
              </a:ext>
            </a:extLst>
          </p:cNvPr>
          <p:cNvSpPr/>
          <p:nvPr/>
        </p:nvSpPr>
        <p:spPr>
          <a:xfrm>
            <a:off x="441733" y="1223487"/>
            <a:ext cx="4319999" cy="22502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a:t>メイン画面</a:t>
            </a:r>
          </a:p>
        </p:txBody>
      </p:sp>
      <p:graphicFrame>
        <p:nvGraphicFramePr>
          <p:cNvPr id="10" name="表 9">
            <a:extLst>
              <a:ext uri="{FF2B5EF4-FFF2-40B4-BE49-F238E27FC236}">
                <a16:creationId xmlns:a16="http://schemas.microsoft.com/office/drawing/2014/main" id="{0F490C0B-BADD-E94F-B260-7E936E659E84}"/>
              </a:ext>
            </a:extLst>
          </p:cNvPr>
          <p:cNvGraphicFramePr>
            <a:graphicFrameLocks noGrp="1"/>
          </p:cNvGraphicFramePr>
          <p:nvPr>
            <p:extLst>
              <p:ext uri="{D42A27DB-BD31-4B8C-83A1-F6EECF244321}">
                <p14:modId xmlns:p14="http://schemas.microsoft.com/office/powerpoint/2010/main" val="3183149957"/>
              </p:ext>
            </p:extLst>
          </p:nvPr>
        </p:nvGraphicFramePr>
        <p:xfrm>
          <a:off x="4953000" y="2066050"/>
          <a:ext cx="4753318" cy="3451525"/>
        </p:xfrm>
        <a:graphic>
          <a:graphicData uri="http://schemas.openxmlformats.org/drawingml/2006/table">
            <a:tbl>
              <a:tblPr>
                <a:tableStyleId>{616DA210-FB5B-4158-B5E0-FEB733F419BA}</a:tableStyleId>
              </a:tblPr>
              <a:tblGrid>
                <a:gridCol w="612913">
                  <a:extLst>
                    <a:ext uri="{9D8B030D-6E8A-4147-A177-3AD203B41FA5}">
                      <a16:colId xmlns:a16="http://schemas.microsoft.com/office/drawing/2014/main" val="746318490"/>
                    </a:ext>
                  </a:extLst>
                </a:gridCol>
                <a:gridCol w="4140405">
                  <a:extLst>
                    <a:ext uri="{9D8B030D-6E8A-4147-A177-3AD203B41FA5}">
                      <a16:colId xmlns:a16="http://schemas.microsoft.com/office/drawing/2014/main" val="2774433517"/>
                    </a:ext>
                  </a:extLst>
                </a:gridCol>
              </a:tblGrid>
              <a:tr h="283397">
                <a:tc>
                  <a:txBody>
                    <a:bodyPr/>
                    <a:lstStyle/>
                    <a:p>
                      <a:r>
                        <a:rPr kumimoji="1" lang="en-US" altLang="ja-JP" sz="1050" dirty="0">
                          <a:solidFill>
                            <a:srgbClr val="FF0000"/>
                          </a:solidFill>
                        </a:rPr>
                        <a:t>①</a:t>
                      </a:r>
                      <a:endParaRPr kumimoji="1" lang="ja-JP" altLang="en-US" sz="1050">
                        <a:solidFill>
                          <a:srgbClr val="FF0000"/>
                        </a:solidFill>
                      </a:endParaRPr>
                    </a:p>
                  </a:txBody>
                  <a:tcPr/>
                </a:tc>
                <a:tc>
                  <a:txBody>
                    <a:bodyPr/>
                    <a:lstStyle/>
                    <a:p>
                      <a:r>
                        <a:rPr kumimoji="1" lang="en-US" altLang="ja-JP" sz="1050" dirty="0"/>
                        <a:t>[</a:t>
                      </a:r>
                      <a:r>
                        <a:rPr kumimoji="1" lang="ja-JP" altLang="en-US" sz="1050"/>
                        <a:t>カテゴリ</a:t>
                      </a:r>
                      <a:r>
                        <a:rPr kumimoji="1" lang="en-US" altLang="ja-JP" sz="1050" dirty="0"/>
                        <a:t>]</a:t>
                      </a:r>
                    </a:p>
                    <a:p>
                      <a:endParaRPr kumimoji="1" lang="en-US" altLang="ja-JP" sz="1050" dirty="0"/>
                    </a:p>
                    <a:p>
                      <a:r>
                        <a:rPr kumimoji="1" lang="ja-JP" altLang="en-US" sz="1050"/>
                        <a:t>　左メニューからカテゴリを選択してください。</a:t>
                      </a:r>
                      <a:endParaRPr kumimoji="1" lang="en-US" altLang="ja-JP" sz="1050" dirty="0"/>
                    </a:p>
                    <a:p>
                      <a:r>
                        <a:rPr kumimoji="1" lang="ja-JP" altLang="en-US" sz="1050"/>
                        <a:t>　記事詳細、カテゴリ詳細に遷移します。</a:t>
                      </a:r>
                      <a:endParaRPr kumimoji="1" lang="en-US" altLang="ja-JP" sz="1050" dirty="0"/>
                    </a:p>
                    <a:p>
                      <a:endParaRPr kumimoji="1" lang="en-US" altLang="ja-JP" sz="1050" dirty="0"/>
                    </a:p>
                  </a:txBody>
                  <a:tcPr/>
                </a:tc>
                <a:extLst>
                  <a:ext uri="{0D108BD9-81ED-4DB2-BD59-A6C34878D82A}">
                    <a16:rowId xmlns:a16="http://schemas.microsoft.com/office/drawing/2014/main" val="1007335990"/>
                  </a:ext>
                </a:extLst>
              </a:tr>
              <a:tr h="292374">
                <a:tc>
                  <a:txBody>
                    <a:bodyPr/>
                    <a:lstStyle/>
                    <a:p>
                      <a:r>
                        <a:rPr kumimoji="1" lang="ja-JP" altLang="en-US" sz="1050">
                          <a:solidFill>
                            <a:srgbClr val="FF0000"/>
                          </a:solidFill>
                        </a:rPr>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ログアウト</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　</a:t>
                      </a: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　ログアウトします</a:t>
                      </a:r>
                      <a:r>
                        <a:rPr kumimoji="1" lang="en-US" altLang="ja-JP" sz="1050" dirty="0"/>
                        <a:t> </a:t>
                      </a:r>
                      <a:r>
                        <a:rPr kumimoji="1" lang="ja-JP" altLang="en-US" sz="1050"/>
                        <a:t>（ログイン画面へ遷移）</a:t>
                      </a:r>
                    </a:p>
                  </a:txBody>
                  <a:tcPr/>
                </a:tc>
                <a:extLst>
                  <a:ext uri="{0D108BD9-81ED-4DB2-BD59-A6C34878D82A}">
                    <a16:rowId xmlns:a16="http://schemas.microsoft.com/office/drawing/2014/main" val="2108660816"/>
                  </a:ext>
                </a:extLst>
              </a:tr>
              <a:tr h="283397">
                <a:tc>
                  <a:txBody>
                    <a:bodyPr/>
                    <a:lstStyle/>
                    <a:p>
                      <a:r>
                        <a:rPr kumimoji="1" lang="ja-JP" altLang="en-US" sz="1050">
                          <a:solidFill>
                            <a:srgbClr val="FF0000"/>
                          </a:solidFill>
                        </a:rPr>
                        <a:t>③</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設定</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　クリックで設定画面へ遷移</a:t>
                      </a:r>
                    </a:p>
                  </a:txBody>
                  <a:tcPr/>
                </a:tc>
                <a:extLst>
                  <a:ext uri="{0D108BD9-81ED-4DB2-BD59-A6C34878D82A}">
                    <a16:rowId xmlns:a16="http://schemas.microsoft.com/office/drawing/2014/main" val="2798689818"/>
                  </a:ext>
                </a:extLst>
              </a:tr>
              <a:tr h="283397">
                <a:tc>
                  <a:txBody>
                    <a:bodyPr/>
                    <a:lstStyle/>
                    <a:p>
                      <a:endParaRPr kumimoji="1" lang="ja-JP" altLang="en-US" sz="105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a:p>
                  </a:txBody>
                  <a:tcPr/>
                </a:tc>
                <a:extLst>
                  <a:ext uri="{0D108BD9-81ED-4DB2-BD59-A6C34878D82A}">
                    <a16:rowId xmlns:a16="http://schemas.microsoft.com/office/drawing/2014/main" val="4025675658"/>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1511387655"/>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2022619483"/>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3759453637"/>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3563077215"/>
                  </a:ext>
                </a:extLst>
              </a:tr>
            </a:tbl>
          </a:graphicData>
        </a:graphic>
      </p:graphicFrame>
      <p:sp>
        <p:nvSpPr>
          <p:cNvPr id="13" name="正方形/長方形 12">
            <a:extLst>
              <a:ext uri="{FF2B5EF4-FFF2-40B4-BE49-F238E27FC236}">
                <a16:creationId xmlns:a16="http://schemas.microsoft.com/office/drawing/2014/main" id="{0BE4B17E-4CA9-DB4A-B28C-83512F265B3C}"/>
              </a:ext>
            </a:extLst>
          </p:cNvPr>
          <p:cNvSpPr/>
          <p:nvPr/>
        </p:nvSpPr>
        <p:spPr>
          <a:xfrm>
            <a:off x="199682" y="1769674"/>
            <a:ext cx="917918" cy="197445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C4B7DA80-8AAC-D644-A8CC-17F08A10ABDA}"/>
              </a:ext>
            </a:extLst>
          </p:cNvPr>
          <p:cNvSpPr txBox="1"/>
          <p:nvPr/>
        </p:nvSpPr>
        <p:spPr>
          <a:xfrm>
            <a:off x="1447927" y="1939092"/>
            <a:ext cx="319318" cy="253916"/>
          </a:xfrm>
          <a:prstGeom prst="rect">
            <a:avLst/>
          </a:prstGeom>
          <a:noFill/>
          <a:ln>
            <a:noFill/>
          </a:ln>
        </p:spPr>
        <p:txBody>
          <a:bodyPr wrap="none" rtlCol="0">
            <a:spAutoFit/>
          </a:bodyPr>
          <a:lstStyle/>
          <a:p>
            <a:r>
              <a:rPr lang="ja-JP" altLang="en-US" sz="1050">
                <a:solidFill>
                  <a:srgbClr val="FF0000"/>
                </a:solidFill>
              </a:rPr>
              <a:t>①</a:t>
            </a:r>
            <a:endParaRPr kumimoji="1" lang="ja-JP" altLang="en-US" sz="1050">
              <a:solidFill>
                <a:srgbClr val="FF0000"/>
              </a:solidFill>
            </a:endParaRPr>
          </a:p>
        </p:txBody>
      </p:sp>
      <p:cxnSp>
        <p:nvCxnSpPr>
          <p:cNvPr id="15" name="直線矢印コネクタ 14">
            <a:extLst>
              <a:ext uri="{FF2B5EF4-FFF2-40B4-BE49-F238E27FC236}">
                <a16:creationId xmlns:a16="http://schemas.microsoft.com/office/drawing/2014/main" id="{115C24D3-AE02-2E43-B6CF-0505EAC26983}"/>
              </a:ext>
            </a:extLst>
          </p:cNvPr>
          <p:cNvCxnSpPr>
            <a:cxnSpLocks/>
          </p:cNvCxnSpPr>
          <p:nvPr/>
        </p:nvCxnSpPr>
        <p:spPr>
          <a:xfrm flipH="1">
            <a:off x="1132892" y="2066050"/>
            <a:ext cx="315036"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11EE034A-7240-7446-B1F6-40BD09277326}"/>
              </a:ext>
            </a:extLst>
          </p:cNvPr>
          <p:cNvSpPr txBox="1"/>
          <p:nvPr/>
        </p:nvSpPr>
        <p:spPr>
          <a:xfrm>
            <a:off x="4000989" y="2213575"/>
            <a:ext cx="319318" cy="253916"/>
          </a:xfrm>
          <a:prstGeom prst="rect">
            <a:avLst/>
          </a:prstGeom>
          <a:noFill/>
          <a:ln>
            <a:noFill/>
          </a:ln>
        </p:spPr>
        <p:txBody>
          <a:bodyPr wrap="square" rtlCol="0">
            <a:spAutoFit/>
          </a:bodyPr>
          <a:lstStyle/>
          <a:p>
            <a:r>
              <a:rPr kumimoji="1" lang="ja-JP" altLang="en-US" sz="1050">
                <a:solidFill>
                  <a:srgbClr val="FF0000"/>
                </a:solidFill>
              </a:rPr>
              <a:t>②</a:t>
            </a:r>
          </a:p>
        </p:txBody>
      </p:sp>
      <p:cxnSp>
        <p:nvCxnSpPr>
          <p:cNvPr id="17" name="直線矢印コネクタ 16">
            <a:extLst>
              <a:ext uri="{FF2B5EF4-FFF2-40B4-BE49-F238E27FC236}">
                <a16:creationId xmlns:a16="http://schemas.microsoft.com/office/drawing/2014/main" id="{6CA75E2E-3385-1341-9658-AA66C161CA21}"/>
              </a:ext>
            </a:extLst>
          </p:cNvPr>
          <p:cNvCxnSpPr>
            <a:cxnSpLocks/>
          </p:cNvCxnSpPr>
          <p:nvPr/>
        </p:nvCxnSpPr>
        <p:spPr>
          <a:xfrm flipV="1">
            <a:off x="4160648" y="1769674"/>
            <a:ext cx="0" cy="423334"/>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3A12CED8-C015-1C47-AFC5-111003851F89}"/>
              </a:ext>
            </a:extLst>
          </p:cNvPr>
          <p:cNvSpPr txBox="1"/>
          <p:nvPr/>
        </p:nvSpPr>
        <p:spPr>
          <a:xfrm>
            <a:off x="4465227" y="2213575"/>
            <a:ext cx="319318" cy="253916"/>
          </a:xfrm>
          <a:prstGeom prst="rect">
            <a:avLst/>
          </a:prstGeom>
          <a:noFill/>
          <a:ln>
            <a:noFill/>
          </a:ln>
        </p:spPr>
        <p:txBody>
          <a:bodyPr wrap="square" rtlCol="0">
            <a:spAutoFit/>
          </a:bodyPr>
          <a:lstStyle/>
          <a:p>
            <a:r>
              <a:rPr lang="ja-JP" altLang="en-US" sz="1050">
                <a:solidFill>
                  <a:srgbClr val="FF0000"/>
                </a:solidFill>
              </a:rPr>
              <a:t>③</a:t>
            </a:r>
            <a:endParaRPr kumimoji="1" lang="ja-JP" altLang="en-US" sz="1050">
              <a:solidFill>
                <a:srgbClr val="FF0000"/>
              </a:solidFill>
            </a:endParaRPr>
          </a:p>
        </p:txBody>
      </p:sp>
      <p:cxnSp>
        <p:nvCxnSpPr>
          <p:cNvPr id="19" name="直線矢印コネクタ 18">
            <a:extLst>
              <a:ext uri="{FF2B5EF4-FFF2-40B4-BE49-F238E27FC236}">
                <a16:creationId xmlns:a16="http://schemas.microsoft.com/office/drawing/2014/main" id="{BB6DBED4-AB1B-954F-A371-AE0B79DD470B}"/>
              </a:ext>
            </a:extLst>
          </p:cNvPr>
          <p:cNvCxnSpPr>
            <a:cxnSpLocks/>
          </p:cNvCxnSpPr>
          <p:nvPr/>
        </p:nvCxnSpPr>
        <p:spPr>
          <a:xfrm flipV="1">
            <a:off x="4624886" y="1769674"/>
            <a:ext cx="0" cy="423334"/>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642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67ECF170-6004-514E-9811-5B77B60B367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4074" y="1622149"/>
            <a:ext cx="4410100" cy="2515877"/>
          </a:xfrm>
          <a:prstGeom prst="rect">
            <a:avLst/>
          </a:prstGeom>
          <a:ln>
            <a:solidFill>
              <a:schemeClr val="tx1"/>
            </a:solidFill>
          </a:ln>
        </p:spPr>
      </p:pic>
      <p:sp>
        <p:nvSpPr>
          <p:cNvPr id="6" name="テキスト ボックス 5">
            <a:extLst>
              <a:ext uri="{FF2B5EF4-FFF2-40B4-BE49-F238E27FC236}">
                <a16:creationId xmlns:a16="http://schemas.microsoft.com/office/drawing/2014/main" id="{A1C4B6DB-2B1B-E145-A0CC-F04C8D211D4B}"/>
              </a:ext>
            </a:extLst>
          </p:cNvPr>
          <p:cNvSpPr txBox="1"/>
          <p:nvPr/>
        </p:nvSpPr>
        <p:spPr>
          <a:xfrm>
            <a:off x="298174" y="613277"/>
            <a:ext cx="9219086" cy="425758"/>
          </a:xfrm>
          <a:prstGeom prst="rect">
            <a:avLst/>
          </a:prstGeom>
          <a:noFill/>
        </p:spPr>
        <p:txBody>
          <a:bodyPr wrap="square" rtlCol="0">
            <a:spAutoFit/>
          </a:bodyPr>
          <a:lstStyle/>
          <a:p>
            <a:pPr>
              <a:lnSpc>
                <a:spcPct val="150000"/>
              </a:lnSpc>
            </a:pPr>
            <a:r>
              <a:rPr lang="ja-JP" altLang="en-US" sz="1600" b="1"/>
              <a:t>設定画面</a:t>
            </a:r>
            <a:endParaRPr lang="en-US" altLang="ja-JP" sz="1600" b="1" dirty="0"/>
          </a:p>
        </p:txBody>
      </p:sp>
      <p:cxnSp>
        <p:nvCxnSpPr>
          <p:cNvPr id="8" name="直線コネクタ 7">
            <a:extLst>
              <a:ext uri="{FF2B5EF4-FFF2-40B4-BE49-F238E27FC236}">
                <a16:creationId xmlns:a16="http://schemas.microsoft.com/office/drawing/2014/main" id="{AAC4A609-4E8E-8E47-8170-6EA0B71EB2F5}"/>
              </a:ext>
            </a:extLst>
          </p:cNvPr>
          <p:cNvCxnSpPr>
            <a:cxnSpLocks/>
          </p:cNvCxnSpPr>
          <p:nvPr/>
        </p:nvCxnSpPr>
        <p:spPr>
          <a:xfrm>
            <a:off x="351632" y="1038053"/>
            <a:ext cx="9202736" cy="1179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角丸四角形 8">
            <a:extLst>
              <a:ext uri="{FF2B5EF4-FFF2-40B4-BE49-F238E27FC236}">
                <a16:creationId xmlns:a16="http://schemas.microsoft.com/office/drawing/2014/main" id="{286E1F45-E4BD-7646-A188-EC7E2841385C}"/>
              </a:ext>
            </a:extLst>
          </p:cNvPr>
          <p:cNvSpPr/>
          <p:nvPr/>
        </p:nvSpPr>
        <p:spPr>
          <a:xfrm>
            <a:off x="441733" y="1223487"/>
            <a:ext cx="4319999" cy="22502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a:t>設定</a:t>
            </a:r>
            <a:r>
              <a:rPr kumimoji="1" lang="ja-JP" altLang="en-US" sz="1050"/>
              <a:t>画面</a:t>
            </a:r>
          </a:p>
        </p:txBody>
      </p:sp>
      <p:graphicFrame>
        <p:nvGraphicFramePr>
          <p:cNvPr id="10" name="表 9">
            <a:extLst>
              <a:ext uri="{FF2B5EF4-FFF2-40B4-BE49-F238E27FC236}">
                <a16:creationId xmlns:a16="http://schemas.microsoft.com/office/drawing/2014/main" id="{0F490C0B-BADD-E94F-B260-7E936E659E84}"/>
              </a:ext>
            </a:extLst>
          </p:cNvPr>
          <p:cNvGraphicFramePr>
            <a:graphicFrameLocks noGrp="1"/>
          </p:cNvGraphicFramePr>
          <p:nvPr>
            <p:extLst>
              <p:ext uri="{D42A27DB-BD31-4B8C-83A1-F6EECF244321}">
                <p14:modId xmlns:p14="http://schemas.microsoft.com/office/powerpoint/2010/main" val="3037943072"/>
              </p:ext>
            </p:extLst>
          </p:nvPr>
        </p:nvGraphicFramePr>
        <p:xfrm>
          <a:off x="5018040" y="1625719"/>
          <a:ext cx="4753318" cy="4027731"/>
        </p:xfrm>
        <a:graphic>
          <a:graphicData uri="http://schemas.openxmlformats.org/drawingml/2006/table">
            <a:tbl>
              <a:tblPr>
                <a:tableStyleId>{616DA210-FB5B-4158-B5E0-FEB733F419BA}</a:tableStyleId>
              </a:tblPr>
              <a:tblGrid>
                <a:gridCol w="612913">
                  <a:extLst>
                    <a:ext uri="{9D8B030D-6E8A-4147-A177-3AD203B41FA5}">
                      <a16:colId xmlns:a16="http://schemas.microsoft.com/office/drawing/2014/main" val="746318490"/>
                    </a:ext>
                  </a:extLst>
                </a:gridCol>
                <a:gridCol w="4140405">
                  <a:extLst>
                    <a:ext uri="{9D8B030D-6E8A-4147-A177-3AD203B41FA5}">
                      <a16:colId xmlns:a16="http://schemas.microsoft.com/office/drawing/2014/main" val="2774433517"/>
                    </a:ext>
                  </a:extLst>
                </a:gridCol>
              </a:tblGrid>
              <a:tr h="283397">
                <a:tc>
                  <a:txBody>
                    <a:bodyPr/>
                    <a:lstStyle/>
                    <a:p>
                      <a:r>
                        <a:rPr kumimoji="1" lang="en-US" altLang="ja-JP" sz="1050" dirty="0">
                          <a:solidFill>
                            <a:srgbClr val="FF0000"/>
                          </a:solidFill>
                        </a:rPr>
                        <a:t>①</a:t>
                      </a:r>
                      <a:endParaRPr kumimoji="1" lang="ja-JP" altLang="en-US" sz="1050">
                        <a:solidFill>
                          <a:srgbClr val="FF0000"/>
                        </a:solidFill>
                      </a:endParaRPr>
                    </a:p>
                  </a:txBody>
                  <a:tcPr/>
                </a:tc>
                <a:tc>
                  <a:txBody>
                    <a:bodyPr/>
                    <a:lstStyle/>
                    <a:p>
                      <a:r>
                        <a:rPr kumimoji="1" lang="en-US" altLang="ja-JP" sz="1050" dirty="0"/>
                        <a:t>[</a:t>
                      </a:r>
                      <a:r>
                        <a:rPr kumimoji="1" lang="ja-JP" altLang="en-US" sz="1050"/>
                        <a:t>ユーザ投稿時のデフォルト承認状態</a:t>
                      </a:r>
                      <a:r>
                        <a:rPr kumimoji="1" lang="en-US" altLang="ja-JP" sz="1050" dirty="0"/>
                        <a:t>]</a:t>
                      </a:r>
                    </a:p>
                    <a:p>
                      <a:endParaRPr kumimoji="1" lang="en-US" altLang="ja-JP" sz="1050" dirty="0"/>
                    </a:p>
                    <a:p>
                      <a:r>
                        <a:rPr kumimoji="1" lang="en-US" altLang="ja-JP" sz="1050" dirty="0"/>
                        <a:t>Wall</a:t>
                      </a:r>
                      <a:r>
                        <a:rPr kumimoji="1" lang="ja-JP" altLang="en-US" sz="1050"/>
                        <a:t>へのユーザ投稿の自動承認を行うか行わないかを選択できます。自動承認の際はユーザ投稿されたタイミングで、即</a:t>
                      </a:r>
                      <a:r>
                        <a:rPr kumimoji="1" lang="en-US" altLang="ja-JP" sz="1050" dirty="0"/>
                        <a:t>Wall</a:t>
                      </a:r>
                      <a:r>
                        <a:rPr kumimoji="1" lang="ja-JP" altLang="en-US" sz="1050"/>
                        <a:t>に反映されます。</a:t>
                      </a:r>
                      <a:endParaRPr kumimoji="1" lang="en-US" altLang="ja-JP" sz="1050" dirty="0"/>
                    </a:p>
                  </a:txBody>
                  <a:tcPr/>
                </a:tc>
                <a:extLst>
                  <a:ext uri="{0D108BD9-81ED-4DB2-BD59-A6C34878D82A}">
                    <a16:rowId xmlns:a16="http://schemas.microsoft.com/office/drawing/2014/main" val="1007335990"/>
                  </a:ext>
                </a:extLst>
              </a:tr>
              <a:tr h="292374">
                <a:tc>
                  <a:txBody>
                    <a:bodyPr/>
                    <a:lstStyle/>
                    <a:p>
                      <a:r>
                        <a:rPr kumimoji="1" lang="ja-JP" altLang="en-US" sz="1050">
                          <a:solidFill>
                            <a:srgbClr val="FF0000"/>
                          </a:solidFill>
                        </a:rPr>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自動取得記事の掲載日設定</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SNS</a:t>
                      </a:r>
                      <a:r>
                        <a:rPr kumimoji="1" lang="ja-JP" altLang="en-US" sz="1050"/>
                        <a:t>や</a:t>
                      </a:r>
                      <a:r>
                        <a:rPr kumimoji="1" lang="en-US" altLang="ja-JP" sz="1050" dirty="0"/>
                        <a:t>Web</a:t>
                      </a:r>
                      <a:r>
                        <a:rPr kumimoji="1" lang="ja-JP" altLang="en-US" sz="1050"/>
                        <a:t>から収集したトピックの掲載日のデフォルト設定を行います。基本は３１日</a:t>
                      </a:r>
                    </a:p>
                  </a:txBody>
                  <a:tcPr/>
                </a:tc>
                <a:extLst>
                  <a:ext uri="{0D108BD9-81ED-4DB2-BD59-A6C34878D82A}">
                    <a16:rowId xmlns:a16="http://schemas.microsoft.com/office/drawing/2014/main" val="2108660816"/>
                  </a:ext>
                </a:extLst>
              </a:tr>
              <a:tr h="283397">
                <a:tc>
                  <a:txBody>
                    <a:bodyPr/>
                    <a:lstStyle/>
                    <a:p>
                      <a:r>
                        <a:rPr kumimoji="1" lang="ja-JP" altLang="en-US" sz="1050">
                          <a:solidFill>
                            <a:srgbClr val="FF0000"/>
                          </a:solidFill>
                        </a:rPr>
                        <a:t>③</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保存ボタン</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内容を保存します</a:t>
                      </a:r>
                    </a:p>
                  </a:txBody>
                  <a:tcPr/>
                </a:tc>
                <a:extLst>
                  <a:ext uri="{0D108BD9-81ED-4DB2-BD59-A6C34878D82A}">
                    <a16:rowId xmlns:a16="http://schemas.microsoft.com/office/drawing/2014/main" val="2798689818"/>
                  </a:ext>
                </a:extLst>
              </a:tr>
              <a:tr h="283397">
                <a:tc>
                  <a:txBody>
                    <a:bodyPr/>
                    <a:lstStyle/>
                    <a:p>
                      <a:r>
                        <a:rPr kumimoji="1" lang="ja-JP" altLang="en-US" sz="1050">
                          <a:solidFill>
                            <a:srgbClr val="FF0000"/>
                          </a:solidFill>
                        </a:rPr>
                        <a:t>④</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初期化ボタン</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内容を初期設定に戻します</a:t>
                      </a:r>
                    </a:p>
                  </a:txBody>
                  <a:tcPr/>
                </a:tc>
                <a:extLst>
                  <a:ext uri="{0D108BD9-81ED-4DB2-BD59-A6C34878D82A}">
                    <a16:rowId xmlns:a16="http://schemas.microsoft.com/office/drawing/2014/main" val="4025675658"/>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1511387655"/>
                  </a:ext>
                </a:extLst>
              </a:tr>
              <a:tr h="283397">
                <a:tc>
                  <a:txBody>
                    <a:bodyPr/>
                    <a:lstStyle/>
                    <a:p>
                      <a:r>
                        <a:rPr kumimoji="1" lang="ja-JP" altLang="en-US" sz="1050">
                          <a:solidFill>
                            <a:srgbClr val="FF0000"/>
                          </a:solidFill>
                        </a:rPr>
                        <a:t>その他</a:t>
                      </a:r>
                    </a:p>
                  </a:txBody>
                  <a:tcPr/>
                </a:tc>
                <a:tc>
                  <a:txBody>
                    <a:bodyPr/>
                    <a:lstStyle/>
                    <a:p>
                      <a:r>
                        <a:rPr kumimoji="1" lang="ja-JP" altLang="en-US" sz="1050"/>
                        <a:t>上記以外の項目に関しては、タッチパネル型サイネージとは無関係なパラメータのため、本マニュアルに記載しません</a:t>
                      </a:r>
                    </a:p>
                  </a:txBody>
                  <a:tcPr/>
                </a:tc>
                <a:extLst>
                  <a:ext uri="{0D108BD9-81ED-4DB2-BD59-A6C34878D82A}">
                    <a16:rowId xmlns:a16="http://schemas.microsoft.com/office/drawing/2014/main" val="2022619483"/>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3759453637"/>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3563077215"/>
                  </a:ext>
                </a:extLst>
              </a:tr>
            </a:tbl>
          </a:graphicData>
        </a:graphic>
      </p:graphicFrame>
      <p:sp>
        <p:nvSpPr>
          <p:cNvPr id="28" name="テキスト ボックス 27">
            <a:extLst>
              <a:ext uri="{FF2B5EF4-FFF2-40B4-BE49-F238E27FC236}">
                <a16:creationId xmlns:a16="http://schemas.microsoft.com/office/drawing/2014/main" id="{642CC5A7-6B7F-2B45-9E82-45D6D618B609}"/>
              </a:ext>
            </a:extLst>
          </p:cNvPr>
          <p:cNvSpPr txBox="1"/>
          <p:nvPr/>
        </p:nvSpPr>
        <p:spPr>
          <a:xfrm>
            <a:off x="1295528" y="3285833"/>
            <a:ext cx="319318" cy="253916"/>
          </a:xfrm>
          <a:prstGeom prst="rect">
            <a:avLst/>
          </a:prstGeom>
          <a:noFill/>
          <a:ln>
            <a:noFill/>
          </a:ln>
        </p:spPr>
        <p:txBody>
          <a:bodyPr wrap="none" rtlCol="0">
            <a:spAutoFit/>
          </a:bodyPr>
          <a:lstStyle/>
          <a:p>
            <a:r>
              <a:rPr lang="ja-JP" altLang="en-US" sz="1050">
                <a:solidFill>
                  <a:srgbClr val="FF0000"/>
                </a:solidFill>
              </a:rPr>
              <a:t>①</a:t>
            </a:r>
            <a:endParaRPr kumimoji="1" lang="ja-JP" altLang="en-US" sz="1050">
              <a:solidFill>
                <a:srgbClr val="FF0000"/>
              </a:solidFill>
            </a:endParaRPr>
          </a:p>
        </p:txBody>
      </p:sp>
      <p:cxnSp>
        <p:nvCxnSpPr>
          <p:cNvPr id="29" name="直線矢印コネクタ 28">
            <a:extLst>
              <a:ext uri="{FF2B5EF4-FFF2-40B4-BE49-F238E27FC236}">
                <a16:creationId xmlns:a16="http://schemas.microsoft.com/office/drawing/2014/main" id="{F180296E-673A-0A49-B332-189E857997CC}"/>
              </a:ext>
            </a:extLst>
          </p:cNvPr>
          <p:cNvCxnSpPr>
            <a:cxnSpLocks/>
          </p:cNvCxnSpPr>
          <p:nvPr/>
        </p:nvCxnSpPr>
        <p:spPr>
          <a:xfrm flipH="1">
            <a:off x="980492" y="3412791"/>
            <a:ext cx="315036"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5662817E-562F-1F41-81C4-E7A8BFC94CED}"/>
              </a:ext>
            </a:extLst>
          </p:cNvPr>
          <p:cNvSpPr txBox="1"/>
          <p:nvPr/>
        </p:nvSpPr>
        <p:spPr>
          <a:xfrm>
            <a:off x="1267247" y="3592193"/>
            <a:ext cx="319318" cy="253916"/>
          </a:xfrm>
          <a:prstGeom prst="rect">
            <a:avLst/>
          </a:prstGeom>
          <a:noFill/>
          <a:ln>
            <a:noFill/>
          </a:ln>
        </p:spPr>
        <p:txBody>
          <a:bodyPr wrap="none" rtlCol="0">
            <a:spAutoFit/>
          </a:bodyPr>
          <a:lstStyle/>
          <a:p>
            <a:r>
              <a:rPr kumimoji="1" lang="ja-JP" altLang="en-US" sz="1050">
                <a:solidFill>
                  <a:srgbClr val="FF0000"/>
                </a:solidFill>
              </a:rPr>
              <a:t>②</a:t>
            </a:r>
          </a:p>
        </p:txBody>
      </p:sp>
      <p:cxnSp>
        <p:nvCxnSpPr>
          <p:cNvPr id="31" name="直線矢印コネクタ 30">
            <a:extLst>
              <a:ext uri="{FF2B5EF4-FFF2-40B4-BE49-F238E27FC236}">
                <a16:creationId xmlns:a16="http://schemas.microsoft.com/office/drawing/2014/main" id="{C70C97F3-BA54-F047-B950-F221ECECADF6}"/>
              </a:ext>
            </a:extLst>
          </p:cNvPr>
          <p:cNvCxnSpPr>
            <a:cxnSpLocks/>
          </p:cNvCxnSpPr>
          <p:nvPr/>
        </p:nvCxnSpPr>
        <p:spPr>
          <a:xfrm flipH="1">
            <a:off x="980492" y="3700297"/>
            <a:ext cx="315036"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4B8E217C-8395-5C4D-B24A-A89BD14B63BB}"/>
              </a:ext>
            </a:extLst>
          </p:cNvPr>
          <p:cNvSpPr txBox="1"/>
          <p:nvPr/>
        </p:nvSpPr>
        <p:spPr>
          <a:xfrm>
            <a:off x="448281" y="4215245"/>
            <a:ext cx="319318" cy="253916"/>
          </a:xfrm>
          <a:prstGeom prst="rect">
            <a:avLst/>
          </a:prstGeom>
          <a:noFill/>
          <a:ln>
            <a:noFill/>
          </a:ln>
        </p:spPr>
        <p:txBody>
          <a:bodyPr wrap="square" rtlCol="0">
            <a:spAutoFit/>
          </a:bodyPr>
          <a:lstStyle/>
          <a:p>
            <a:r>
              <a:rPr lang="ja-JP" altLang="en-US" sz="1050">
                <a:solidFill>
                  <a:srgbClr val="FF0000"/>
                </a:solidFill>
              </a:rPr>
              <a:t>③</a:t>
            </a:r>
            <a:endParaRPr kumimoji="1" lang="ja-JP" altLang="en-US" sz="1050">
              <a:solidFill>
                <a:srgbClr val="FF0000"/>
              </a:solidFill>
            </a:endParaRPr>
          </a:p>
        </p:txBody>
      </p:sp>
      <p:cxnSp>
        <p:nvCxnSpPr>
          <p:cNvPr id="35" name="直線矢印コネクタ 34">
            <a:extLst>
              <a:ext uri="{FF2B5EF4-FFF2-40B4-BE49-F238E27FC236}">
                <a16:creationId xmlns:a16="http://schemas.microsoft.com/office/drawing/2014/main" id="{6D40E05C-186D-8546-9601-68EF1A9344DF}"/>
              </a:ext>
            </a:extLst>
          </p:cNvPr>
          <p:cNvCxnSpPr>
            <a:cxnSpLocks/>
          </p:cNvCxnSpPr>
          <p:nvPr/>
        </p:nvCxnSpPr>
        <p:spPr>
          <a:xfrm flipV="1">
            <a:off x="607940" y="3940762"/>
            <a:ext cx="0" cy="253916"/>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ED4BD8E7-F9F5-374D-839B-E22F4D11570E}"/>
              </a:ext>
            </a:extLst>
          </p:cNvPr>
          <p:cNvSpPr txBox="1"/>
          <p:nvPr/>
        </p:nvSpPr>
        <p:spPr>
          <a:xfrm>
            <a:off x="716766" y="4214773"/>
            <a:ext cx="319318" cy="253916"/>
          </a:xfrm>
          <a:prstGeom prst="rect">
            <a:avLst/>
          </a:prstGeom>
          <a:noFill/>
          <a:ln>
            <a:noFill/>
          </a:ln>
        </p:spPr>
        <p:txBody>
          <a:bodyPr wrap="square" rtlCol="0">
            <a:spAutoFit/>
          </a:bodyPr>
          <a:lstStyle/>
          <a:p>
            <a:r>
              <a:rPr lang="ja-JP" altLang="en-US" sz="1050">
                <a:solidFill>
                  <a:srgbClr val="FF0000"/>
                </a:solidFill>
              </a:rPr>
              <a:t>④</a:t>
            </a:r>
            <a:endParaRPr kumimoji="1" lang="ja-JP" altLang="en-US" sz="1050">
              <a:solidFill>
                <a:srgbClr val="FF0000"/>
              </a:solidFill>
            </a:endParaRPr>
          </a:p>
        </p:txBody>
      </p:sp>
      <p:cxnSp>
        <p:nvCxnSpPr>
          <p:cNvPr id="37" name="直線矢印コネクタ 36">
            <a:extLst>
              <a:ext uri="{FF2B5EF4-FFF2-40B4-BE49-F238E27FC236}">
                <a16:creationId xmlns:a16="http://schemas.microsoft.com/office/drawing/2014/main" id="{1BDF4A1F-890D-8B4C-BFC2-ABBFF349BD48}"/>
              </a:ext>
            </a:extLst>
          </p:cNvPr>
          <p:cNvCxnSpPr>
            <a:cxnSpLocks/>
          </p:cNvCxnSpPr>
          <p:nvPr/>
        </p:nvCxnSpPr>
        <p:spPr>
          <a:xfrm flipV="1">
            <a:off x="876425" y="3940290"/>
            <a:ext cx="0" cy="253916"/>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0825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542FDFDC-0F97-574B-BF71-D797A171DC3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0522" y="3830354"/>
            <a:ext cx="4177643" cy="2773645"/>
          </a:xfrm>
          <a:prstGeom prst="rect">
            <a:avLst/>
          </a:prstGeom>
          <a:ln>
            <a:solidFill>
              <a:schemeClr val="tx1"/>
            </a:solidFill>
          </a:ln>
        </p:spPr>
      </p:pic>
      <p:pic>
        <p:nvPicPr>
          <p:cNvPr id="3" name="図 2">
            <a:extLst>
              <a:ext uri="{FF2B5EF4-FFF2-40B4-BE49-F238E27FC236}">
                <a16:creationId xmlns:a16="http://schemas.microsoft.com/office/drawing/2014/main" id="{67ECF170-6004-514E-9811-5B77B60B367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16091" y="1428323"/>
            <a:ext cx="3327200" cy="2301054"/>
          </a:xfrm>
          <a:prstGeom prst="rect">
            <a:avLst/>
          </a:prstGeom>
          <a:ln>
            <a:solidFill>
              <a:schemeClr val="tx1"/>
            </a:solidFill>
          </a:ln>
        </p:spPr>
      </p:pic>
      <p:sp>
        <p:nvSpPr>
          <p:cNvPr id="6" name="テキスト ボックス 5">
            <a:extLst>
              <a:ext uri="{FF2B5EF4-FFF2-40B4-BE49-F238E27FC236}">
                <a16:creationId xmlns:a16="http://schemas.microsoft.com/office/drawing/2014/main" id="{A1C4B6DB-2B1B-E145-A0CC-F04C8D211D4B}"/>
              </a:ext>
            </a:extLst>
          </p:cNvPr>
          <p:cNvSpPr txBox="1"/>
          <p:nvPr/>
        </p:nvSpPr>
        <p:spPr>
          <a:xfrm>
            <a:off x="298174" y="613277"/>
            <a:ext cx="9219086" cy="425758"/>
          </a:xfrm>
          <a:prstGeom prst="rect">
            <a:avLst/>
          </a:prstGeom>
          <a:noFill/>
        </p:spPr>
        <p:txBody>
          <a:bodyPr wrap="square" rtlCol="0">
            <a:spAutoFit/>
          </a:bodyPr>
          <a:lstStyle/>
          <a:p>
            <a:pPr>
              <a:lnSpc>
                <a:spcPct val="150000"/>
              </a:lnSpc>
            </a:pPr>
            <a:r>
              <a:rPr lang="ja-JP" altLang="en-US" sz="1600" b="1"/>
              <a:t>カテゴリ一覧画面</a:t>
            </a:r>
            <a:endParaRPr lang="en-US" altLang="ja-JP" sz="1600" b="1" dirty="0"/>
          </a:p>
        </p:txBody>
      </p:sp>
      <p:cxnSp>
        <p:nvCxnSpPr>
          <p:cNvPr id="8" name="直線コネクタ 7">
            <a:extLst>
              <a:ext uri="{FF2B5EF4-FFF2-40B4-BE49-F238E27FC236}">
                <a16:creationId xmlns:a16="http://schemas.microsoft.com/office/drawing/2014/main" id="{AAC4A609-4E8E-8E47-8170-6EA0B71EB2F5}"/>
              </a:ext>
            </a:extLst>
          </p:cNvPr>
          <p:cNvCxnSpPr>
            <a:cxnSpLocks/>
          </p:cNvCxnSpPr>
          <p:nvPr/>
        </p:nvCxnSpPr>
        <p:spPr>
          <a:xfrm>
            <a:off x="351632" y="1038053"/>
            <a:ext cx="9202736" cy="1179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角丸四角形 8">
            <a:extLst>
              <a:ext uri="{FF2B5EF4-FFF2-40B4-BE49-F238E27FC236}">
                <a16:creationId xmlns:a16="http://schemas.microsoft.com/office/drawing/2014/main" id="{286E1F45-E4BD-7646-A188-EC7E2841385C}"/>
              </a:ext>
            </a:extLst>
          </p:cNvPr>
          <p:cNvSpPr/>
          <p:nvPr/>
        </p:nvSpPr>
        <p:spPr>
          <a:xfrm>
            <a:off x="430522" y="1142209"/>
            <a:ext cx="4319999" cy="22502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a:t>カテゴリ一覧</a:t>
            </a:r>
            <a:r>
              <a:rPr kumimoji="1" lang="en-US" altLang="ja-JP" sz="1050" dirty="0"/>
              <a:t> </a:t>
            </a:r>
            <a:r>
              <a:rPr kumimoji="1" lang="ja-JP" altLang="en-US" sz="1050"/>
              <a:t>画面</a:t>
            </a:r>
          </a:p>
        </p:txBody>
      </p:sp>
      <p:graphicFrame>
        <p:nvGraphicFramePr>
          <p:cNvPr id="10" name="表 9">
            <a:extLst>
              <a:ext uri="{FF2B5EF4-FFF2-40B4-BE49-F238E27FC236}">
                <a16:creationId xmlns:a16="http://schemas.microsoft.com/office/drawing/2014/main" id="{0F490C0B-BADD-E94F-B260-7E936E659E84}"/>
              </a:ext>
            </a:extLst>
          </p:cNvPr>
          <p:cNvGraphicFramePr>
            <a:graphicFrameLocks noGrp="1"/>
          </p:cNvGraphicFramePr>
          <p:nvPr>
            <p:extLst>
              <p:ext uri="{D42A27DB-BD31-4B8C-83A1-F6EECF244321}">
                <p14:modId xmlns:p14="http://schemas.microsoft.com/office/powerpoint/2010/main" val="1208671232"/>
              </p:ext>
            </p:extLst>
          </p:nvPr>
        </p:nvGraphicFramePr>
        <p:xfrm>
          <a:off x="5018040" y="1625719"/>
          <a:ext cx="4753318" cy="4027731"/>
        </p:xfrm>
        <a:graphic>
          <a:graphicData uri="http://schemas.openxmlformats.org/drawingml/2006/table">
            <a:tbl>
              <a:tblPr>
                <a:tableStyleId>{616DA210-FB5B-4158-B5E0-FEB733F419BA}</a:tableStyleId>
              </a:tblPr>
              <a:tblGrid>
                <a:gridCol w="612913">
                  <a:extLst>
                    <a:ext uri="{9D8B030D-6E8A-4147-A177-3AD203B41FA5}">
                      <a16:colId xmlns:a16="http://schemas.microsoft.com/office/drawing/2014/main" val="746318490"/>
                    </a:ext>
                  </a:extLst>
                </a:gridCol>
                <a:gridCol w="4140405">
                  <a:extLst>
                    <a:ext uri="{9D8B030D-6E8A-4147-A177-3AD203B41FA5}">
                      <a16:colId xmlns:a16="http://schemas.microsoft.com/office/drawing/2014/main" val="2774433517"/>
                    </a:ext>
                  </a:extLst>
                </a:gridCol>
              </a:tblGrid>
              <a:tr h="283397">
                <a:tc>
                  <a:txBody>
                    <a:bodyPr/>
                    <a:lstStyle/>
                    <a:p>
                      <a:r>
                        <a:rPr kumimoji="1" lang="en-US" altLang="ja-JP" sz="1050" dirty="0">
                          <a:solidFill>
                            <a:srgbClr val="FF0000"/>
                          </a:solidFill>
                        </a:rPr>
                        <a:t>①</a:t>
                      </a:r>
                      <a:endParaRPr kumimoji="1" lang="ja-JP" altLang="en-US" sz="1050">
                        <a:solidFill>
                          <a:srgbClr val="FF0000"/>
                        </a:solidFill>
                      </a:endParaRPr>
                    </a:p>
                  </a:txBody>
                  <a:tcPr/>
                </a:tc>
                <a:tc>
                  <a:txBody>
                    <a:bodyPr/>
                    <a:lstStyle/>
                    <a:p>
                      <a:r>
                        <a:rPr kumimoji="1" lang="ja-JP" altLang="en-US" sz="1050"/>
                        <a:t>メニュー</a:t>
                      </a:r>
                      <a:r>
                        <a:rPr kumimoji="1" lang="en-US" altLang="ja-JP" sz="1050" dirty="0"/>
                        <a:t>[</a:t>
                      </a:r>
                      <a:r>
                        <a:rPr kumimoji="1" lang="ja-JP" altLang="en-US" sz="1050"/>
                        <a:t>カテゴリ</a:t>
                      </a:r>
                      <a:r>
                        <a:rPr kumimoji="1" lang="en-US" altLang="ja-JP" sz="1050" dirty="0"/>
                        <a:t>]</a:t>
                      </a:r>
                    </a:p>
                    <a:p>
                      <a:endParaRPr kumimoji="1" lang="en-US" altLang="ja-JP" sz="1050" dirty="0"/>
                    </a:p>
                    <a:p>
                      <a:r>
                        <a:rPr kumimoji="1" lang="ja-JP" altLang="en-US" sz="1050"/>
                        <a:t>カテゴリ一覧が表示されます。</a:t>
                      </a:r>
                      <a:endParaRPr kumimoji="1" lang="en-US" altLang="ja-JP" sz="1050" dirty="0"/>
                    </a:p>
                  </a:txBody>
                  <a:tcPr/>
                </a:tc>
                <a:extLst>
                  <a:ext uri="{0D108BD9-81ED-4DB2-BD59-A6C34878D82A}">
                    <a16:rowId xmlns:a16="http://schemas.microsoft.com/office/drawing/2014/main" val="1007335990"/>
                  </a:ext>
                </a:extLst>
              </a:tr>
              <a:tr h="292374">
                <a:tc>
                  <a:txBody>
                    <a:bodyPr/>
                    <a:lstStyle/>
                    <a:p>
                      <a:r>
                        <a:rPr kumimoji="1" lang="ja-JP" altLang="en-US" sz="1050">
                          <a:solidFill>
                            <a:srgbClr val="FF0000"/>
                          </a:solidFill>
                        </a:rPr>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カテゴリ名</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カテゴリ名が表示されます</a:t>
                      </a:r>
                    </a:p>
                  </a:txBody>
                  <a:tcPr/>
                </a:tc>
                <a:extLst>
                  <a:ext uri="{0D108BD9-81ED-4DB2-BD59-A6C34878D82A}">
                    <a16:rowId xmlns:a16="http://schemas.microsoft.com/office/drawing/2014/main" val="2108660816"/>
                  </a:ext>
                </a:extLst>
              </a:tr>
              <a:tr h="283397">
                <a:tc>
                  <a:txBody>
                    <a:bodyPr/>
                    <a:lstStyle/>
                    <a:p>
                      <a:r>
                        <a:rPr kumimoji="1" lang="ja-JP" altLang="en-US" sz="1050">
                          <a:solidFill>
                            <a:srgbClr val="FF0000"/>
                          </a:solidFill>
                        </a:rPr>
                        <a:t>③</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表示用</a:t>
                      </a:r>
                      <a:r>
                        <a:rPr kumimoji="1" lang="en-US" altLang="ja-JP" sz="1050" dirty="0"/>
                        <a:t>URL]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タッチパネル型サイネージとは無関係なパラメータとなります</a:t>
                      </a:r>
                    </a:p>
                  </a:txBody>
                  <a:tcPr/>
                </a:tc>
                <a:extLst>
                  <a:ext uri="{0D108BD9-81ED-4DB2-BD59-A6C34878D82A}">
                    <a16:rowId xmlns:a16="http://schemas.microsoft.com/office/drawing/2014/main" val="2798689818"/>
                  </a:ext>
                </a:extLst>
              </a:tr>
              <a:tr h="283397">
                <a:tc>
                  <a:txBody>
                    <a:bodyPr/>
                    <a:lstStyle/>
                    <a:p>
                      <a:r>
                        <a:rPr kumimoji="1" lang="ja-JP" altLang="en-US" sz="1050">
                          <a:solidFill>
                            <a:srgbClr val="FF0000"/>
                          </a:solidFill>
                        </a:rPr>
                        <a:t>④</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編集ボタン</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r>
                        <a:rPr kumimoji="1" lang="ja-JP" altLang="en-US" sz="1050"/>
                        <a:t>カテゴリ名の編集用画面が表示されます。</a:t>
                      </a:r>
                      <a:endParaRPr kumimoji="1" lang="en-US" altLang="ja-JP" sz="1050" dirty="0"/>
                    </a:p>
                    <a:p>
                      <a:r>
                        <a:rPr kumimoji="1" lang="ja-JP" altLang="en-US" sz="1050"/>
                        <a:t>導入初期から用意してあるカテゴリについては、編集できません。</a:t>
                      </a:r>
                      <a:endParaRPr kumimoji="1" lang="en-US" altLang="ja-JP" sz="1050" dirty="0"/>
                    </a:p>
                  </a:txBody>
                  <a:tcPr/>
                </a:tc>
                <a:extLst>
                  <a:ext uri="{0D108BD9-81ED-4DB2-BD59-A6C34878D82A}">
                    <a16:rowId xmlns:a16="http://schemas.microsoft.com/office/drawing/2014/main" val="4025675658"/>
                  </a:ext>
                </a:extLst>
              </a:tr>
              <a:tr h="283397">
                <a:tc>
                  <a:txBody>
                    <a:bodyPr/>
                    <a:lstStyle/>
                    <a:p>
                      <a:r>
                        <a:rPr kumimoji="1" lang="ja-JP" altLang="en-US" sz="1050">
                          <a:solidFill>
                            <a:srgbClr val="FF0000"/>
                          </a:solidFill>
                        </a:rPr>
                        <a:t>⑤</a:t>
                      </a:r>
                    </a:p>
                  </a:txBody>
                  <a:tcPr/>
                </a:tc>
                <a:tc>
                  <a:txBody>
                    <a:bodyPr/>
                    <a:lstStyle/>
                    <a:p>
                      <a:r>
                        <a:rPr kumimoji="1" lang="en-US" altLang="ja-JP" sz="1050" dirty="0"/>
                        <a:t>[</a:t>
                      </a:r>
                      <a:r>
                        <a:rPr kumimoji="1" lang="ja-JP" altLang="en-US" sz="1050"/>
                        <a:t>削除ボタン</a:t>
                      </a:r>
                      <a:r>
                        <a:rPr kumimoji="1" lang="en-US" altLang="ja-JP" sz="1050" dirty="0"/>
                        <a:t>]</a:t>
                      </a:r>
                    </a:p>
                    <a:p>
                      <a:endParaRPr kumimoji="1" lang="en-US" altLang="ja-JP" sz="1050" dirty="0"/>
                    </a:p>
                    <a:p>
                      <a:r>
                        <a:rPr kumimoji="1" lang="ja-JP" altLang="en-US" sz="1050"/>
                        <a:t>カテゴリ削除用のボタンが表示されます。</a:t>
                      </a:r>
                      <a:endParaRPr kumimoji="1" lang="en-US" altLang="ja-JP" sz="1050" dirty="0"/>
                    </a:p>
                    <a:p>
                      <a:r>
                        <a:rPr kumimoji="1" lang="ja-JP" altLang="en-US" sz="1050"/>
                        <a:t>導入初期から用意してあるカテゴリについては、削除できません。</a:t>
                      </a:r>
                    </a:p>
                  </a:txBody>
                  <a:tcPr/>
                </a:tc>
                <a:extLst>
                  <a:ext uri="{0D108BD9-81ED-4DB2-BD59-A6C34878D82A}">
                    <a16:rowId xmlns:a16="http://schemas.microsoft.com/office/drawing/2014/main" val="1511387655"/>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2022619483"/>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3759453637"/>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3563077215"/>
                  </a:ext>
                </a:extLst>
              </a:tr>
            </a:tbl>
          </a:graphicData>
        </a:graphic>
      </p:graphicFrame>
      <p:sp>
        <p:nvSpPr>
          <p:cNvPr id="28" name="テキスト ボックス 27">
            <a:extLst>
              <a:ext uri="{FF2B5EF4-FFF2-40B4-BE49-F238E27FC236}">
                <a16:creationId xmlns:a16="http://schemas.microsoft.com/office/drawing/2014/main" id="{642CC5A7-6B7F-2B45-9E82-45D6D618B609}"/>
              </a:ext>
            </a:extLst>
          </p:cNvPr>
          <p:cNvSpPr txBox="1"/>
          <p:nvPr/>
        </p:nvSpPr>
        <p:spPr>
          <a:xfrm>
            <a:off x="557107" y="1601829"/>
            <a:ext cx="319318" cy="253916"/>
          </a:xfrm>
          <a:prstGeom prst="rect">
            <a:avLst/>
          </a:prstGeom>
          <a:noFill/>
          <a:ln>
            <a:noFill/>
          </a:ln>
        </p:spPr>
        <p:txBody>
          <a:bodyPr wrap="none" rtlCol="0">
            <a:spAutoFit/>
          </a:bodyPr>
          <a:lstStyle/>
          <a:p>
            <a:r>
              <a:rPr lang="ja-JP" altLang="en-US" sz="1050">
                <a:solidFill>
                  <a:srgbClr val="FF0000"/>
                </a:solidFill>
              </a:rPr>
              <a:t>①</a:t>
            </a:r>
            <a:endParaRPr kumimoji="1" lang="ja-JP" altLang="en-US" sz="1050">
              <a:solidFill>
                <a:srgbClr val="FF0000"/>
              </a:solidFill>
            </a:endParaRPr>
          </a:p>
        </p:txBody>
      </p:sp>
      <p:cxnSp>
        <p:nvCxnSpPr>
          <p:cNvPr id="29" name="直線矢印コネクタ 28">
            <a:extLst>
              <a:ext uri="{FF2B5EF4-FFF2-40B4-BE49-F238E27FC236}">
                <a16:creationId xmlns:a16="http://schemas.microsoft.com/office/drawing/2014/main" id="{F180296E-673A-0A49-B332-189E857997CC}"/>
              </a:ext>
            </a:extLst>
          </p:cNvPr>
          <p:cNvCxnSpPr>
            <a:cxnSpLocks/>
          </p:cNvCxnSpPr>
          <p:nvPr/>
        </p:nvCxnSpPr>
        <p:spPr>
          <a:xfrm>
            <a:off x="890096" y="1728787"/>
            <a:ext cx="291975"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2" name="グループ化 11">
            <a:extLst>
              <a:ext uri="{FF2B5EF4-FFF2-40B4-BE49-F238E27FC236}">
                <a16:creationId xmlns:a16="http://schemas.microsoft.com/office/drawing/2014/main" id="{4AB38D18-6567-DC4A-A074-E7B6D8A85997}"/>
              </a:ext>
            </a:extLst>
          </p:cNvPr>
          <p:cNvGrpSpPr/>
          <p:nvPr/>
        </p:nvGrpSpPr>
        <p:grpSpPr>
          <a:xfrm>
            <a:off x="1182071" y="4326016"/>
            <a:ext cx="319318" cy="454143"/>
            <a:chOff x="430522" y="2770543"/>
            <a:chExt cx="319318" cy="454143"/>
          </a:xfrm>
        </p:grpSpPr>
        <p:sp>
          <p:nvSpPr>
            <p:cNvPr id="34" name="テキスト ボックス 33">
              <a:extLst>
                <a:ext uri="{FF2B5EF4-FFF2-40B4-BE49-F238E27FC236}">
                  <a16:creationId xmlns:a16="http://schemas.microsoft.com/office/drawing/2014/main" id="{4B8E217C-8395-5C4D-B24A-A89BD14B63BB}"/>
                </a:ext>
              </a:extLst>
            </p:cNvPr>
            <p:cNvSpPr txBox="1"/>
            <p:nvPr/>
          </p:nvSpPr>
          <p:spPr>
            <a:xfrm>
              <a:off x="430522" y="2770543"/>
              <a:ext cx="319318" cy="253916"/>
            </a:xfrm>
            <a:prstGeom prst="rect">
              <a:avLst/>
            </a:prstGeom>
            <a:noFill/>
            <a:ln>
              <a:noFill/>
            </a:ln>
          </p:spPr>
          <p:txBody>
            <a:bodyPr wrap="square" rtlCol="0">
              <a:spAutoFit/>
            </a:bodyPr>
            <a:lstStyle/>
            <a:p>
              <a:r>
                <a:rPr lang="en-US" altLang="ja-JP" sz="1050" dirty="0">
                  <a:solidFill>
                    <a:srgbClr val="FF0000"/>
                  </a:solidFill>
                </a:rPr>
                <a:t>②</a:t>
              </a:r>
              <a:endParaRPr kumimoji="1" lang="ja-JP" altLang="en-US" sz="1050">
                <a:solidFill>
                  <a:srgbClr val="FF0000"/>
                </a:solidFill>
              </a:endParaRPr>
            </a:p>
          </p:txBody>
        </p:sp>
        <p:cxnSp>
          <p:nvCxnSpPr>
            <p:cNvPr id="35" name="直線矢印コネクタ 34">
              <a:extLst>
                <a:ext uri="{FF2B5EF4-FFF2-40B4-BE49-F238E27FC236}">
                  <a16:creationId xmlns:a16="http://schemas.microsoft.com/office/drawing/2014/main" id="{6D40E05C-186D-8546-9601-68EF1A9344DF}"/>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7" name="正方形/長方形 16">
            <a:extLst>
              <a:ext uri="{FF2B5EF4-FFF2-40B4-BE49-F238E27FC236}">
                <a16:creationId xmlns:a16="http://schemas.microsoft.com/office/drawing/2014/main" id="{278DBC90-F1FA-684B-AE75-2A7A0077C284}"/>
              </a:ext>
            </a:extLst>
          </p:cNvPr>
          <p:cNvSpPr/>
          <p:nvPr/>
        </p:nvSpPr>
        <p:spPr>
          <a:xfrm>
            <a:off x="1216836" y="1643951"/>
            <a:ext cx="567912" cy="1235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5" name="グループ化 24">
            <a:extLst>
              <a:ext uri="{FF2B5EF4-FFF2-40B4-BE49-F238E27FC236}">
                <a16:creationId xmlns:a16="http://schemas.microsoft.com/office/drawing/2014/main" id="{699EF2C6-5787-D548-A780-DD63B15FBF0D}"/>
              </a:ext>
            </a:extLst>
          </p:cNvPr>
          <p:cNvGrpSpPr/>
          <p:nvPr/>
        </p:nvGrpSpPr>
        <p:grpSpPr>
          <a:xfrm>
            <a:off x="3870281" y="4352860"/>
            <a:ext cx="319318" cy="454143"/>
            <a:chOff x="430522" y="2770543"/>
            <a:chExt cx="319318" cy="454143"/>
          </a:xfrm>
        </p:grpSpPr>
        <p:sp>
          <p:nvSpPr>
            <p:cNvPr id="26" name="テキスト ボックス 25">
              <a:extLst>
                <a:ext uri="{FF2B5EF4-FFF2-40B4-BE49-F238E27FC236}">
                  <a16:creationId xmlns:a16="http://schemas.microsoft.com/office/drawing/2014/main" id="{90D7B5B1-B63E-364D-9D87-6D91FFF20A3D}"/>
                </a:ext>
              </a:extLst>
            </p:cNvPr>
            <p:cNvSpPr txBox="1"/>
            <p:nvPr/>
          </p:nvSpPr>
          <p:spPr>
            <a:xfrm>
              <a:off x="430522" y="2770543"/>
              <a:ext cx="319318" cy="253916"/>
            </a:xfrm>
            <a:prstGeom prst="rect">
              <a:avLst/>
            </a:prstGeom>
            <a:noFill/>
            <a:ln>
              <a:noFill/>
            </a:ln>
          </p:spPr>
          <p:txBody>
            <a:bodyPr wrap="square" rtlCol="0">
              <a:spAutoFit/>
            </a:bodyPr>
            <a:lstStyle/>
            <a:p>
              <a:r>
                <a:rPr lang="ja-JP" altLang="en-US" sz="1050">
                  <a:solidFill>
                    <a:srgbClr val="FF0000"/>
                  </a:solidFill>
                </a:rPr>
                <a:t>④</a:t>
              </a:r>
              <a:endParaRPr kumimoji="1" lang="ja-JP" altLang="en-US" sz="1050">
                <a:solidFill>
                  <a:srgbClr val="FF0000"/>
                </a:solidFill>
              </a:endParaRPr>
            </a:p>
          </p:txBody>
        </p:sp>
        <p:cxnSp>
          <p:nvCxnSpPr>
            <p:cNvPr id="27" name="直線矢印コネクタ 26">
              <a:extLst>
                <a:ext uri="{FF2B5EF4-FFF2-40B4-BE49-F238E27FC236}">
                  <a16:creationId xmlns:a16="http://schemas.microsoft.com/office/drawing/2014/main" id="{6114A0B8-E2ED-474D-94F9-27E18FD49A9D}"/>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2" name="グループ化 31">
            <a:extLst>
              <a:ext uri="{FF2B5EF4-FFF2-40B4-BE49-F238E27FC236}">
                <a16:creationId xmlns:a16="http://schemas.microsoft.com/office/drawing/2014/main" id="{03FDE254-6FC7-4246-876B-AB86FD63FCB6}"/>
              </a:ext>
            </a:extLst>
          </p:cNvPr>
          <p:cNvGrpSpPr/>
          <p:nvPr/>
        </p:nvGrpSpPr>
        <p:grpSpPr>
          <a:xfrm>
            <a:off x="4214044" y="4352860"/>
            <a:ext cx="319318" cy="454143"/>
            <a:chOff x="430522" y="2770543"/>
            <a:chExt cx="319318" cy="454143"/>
          </a:xfrm>
        </p:grpSpPr>
        <p:sp>
          <p:nvSpPr>
            <p:cNvPr id="33" name="テキスト ボックス 32">
              <a:extLst>
                <a:ext uri="{FF2B5EF4-FFF2-40B4-BE49-F238E27FC236}">
                  <a16:creationId xmlns:a16="http://schemas.microsoft.com/office/drawing/2014/main" id="{C1BB3FD3-BBB8-8647-954B-C191CD74BC79}"/>
                </a:ext>
              </a:extLst>
            </p:cNvPr>
            <p:cNvSpPr txBox="1"/>
            <p:nvPr/>
          </p:nvSpPr>
          <p:spPr>
            <a:xfrm>
              <a:off x="430522" y="2770543"/>
              <a:ext cx="319318" cy="253916"/>
            </a:xfrm>
            <a:prstGeom prst="rect">
              <a:avLst/>
            </a:prstGeom>
            <a:noFill/>
            <a:ln>
              <a:noFill/>
            </a:ln>
          </p:spPr>
          <p:txBody>
            <a:bodyPr wrap="square" rtlCol="0">
              <a:spAutoFit/>
            </a:bodyPr>
            <a:lstStyle/>
            <a:p>
              <a:r>
                <a:rPr lang="ja-JP" altLang="en-US" sz="1050">
                  <a:solidFill>
                    <a:srgbClr val="FF0000"/>
                  </a:solidFill>
                </a:rPr>
                <a:t>⑤</a:t>
              </a:r>
              <a:endParaRPr kumimoji="1" lang="ja-JP" altLang="en-US" sz="1050">
                <a:solidFill>
                  <a:srgbClr val="FF0000"/>
                </a:solidFill>
              </a:endParaRPr>
            </a:p>
          </p:txBody>
        </p:sp>
        <p:cxnSp>
          <p:nvCxnSpPr>
            <p:cNvPr id="38" name="直線矢印コネクタ 37">
              <a:extLst>
                <a:ext uri="{FF2B5EF4-FFF2-40B4-BE49-F238E27FC236}">
                  <a16:creationId xmlns:a16="http://schemas.microsoft.com/office/drawing/2014/main" id="{B2228364-EA05-A740-A4DF-64C39C5142F2}"/>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9" name="グループ化 38">
            <a:extLst>
              <a:ext uri="{FF2B5EF4-FFF2-40B4-BE49-F238E27FC236}">
                <a16:creationId xmlns:a16="http://schemas.microsoft.com/office/drawing/2014/main" id="{8AA5CEC4-F42B-BB42-82EC-389D9BE48D58}"/>
              </a:ext>
            </a:extLst>
          </p:cNvPr>
          <p:cNvGrpSpPr/>
          <p:nvPr/>
        </p:nvGrpSpPr>
        <p:grpSpPr>
          <a:xfrm>
            <a:off x="2590521" y="4352860"/>
            <a:ext cx="319318" cy="454143"/>
            <a:chOff x="430522" y="2770543"/>
            <a:chExt cx="319318" cy="454143"/>
          </a:xfrm>
        </p:grpSpPr>
        <p:sp>
          <p:nvSpPr>
            <p:cNvPr id="40" name="テキスト ボックス 39">
              <a:extLst>
                <a:ext uri="{FF2B5EF4-FFF2-40B4-BE49-F238E27FC236}">
                  <a16:creationId xmlns:a16="http://schemas.microsoft.com/office/drawing/2014/main" id="{46570642-46BF-9C45-A139-1D8284EAA1D8}"/>
                </a:ext>
              </a:extLst>
            </p:cNvPr>
            <p:cNvSpPr txBox="1"/>
            <p:nvPr/>
          </p:nvSpPr>
          <p:spPr>
            <a:xfrm>
              <a:off x="430522" y="2770543"/>
              <a:ext cx="319318" cy="253916"/>
            </a:xfrm>
            <a:prstGeom prst="rect">
              <a:avLst/>
            </a:prstGeom>
            <a:noFill/>
            <a:ln>
              <a:noFill/>
            </a:ln>
          </p:spPr>
          <p:txBody>
            <a:bodyPr wrap="square" rtlCol="0">
              <a:spAutoFit/>
            </a:bodyPr>
            <a:lstStyle/>
            <a:p>
              <a:r>
                <a:rPr lang="ja-JP" altLang="en-US" sz="1050">
                  <a:solidFill>
                    <a:srgbClr val="FF0000"/>
                  </a:solidFill>
                </a:rPr>
                <a:t>③</a:t>
              </a:r>
              <a:endParaRPr kumimoji="1" lang="ja-JP" altLang="en-US" sz="1050">
                <a:solidFill>
                  <a:srgbClr val="FF0000"/>
                </a:solidFill>
              </a:endParaRPr>
            </a:p>
          </p:txBody>
        </p:sp>
        <p:cxnSp>
          <p:nvCxnSpPr>
            <p:cNvPr id="41" name="直線矢印コネクタ 40">
              <a:extLst>
                <a:ext uri="{FF2B5EF4-FFF2-40B4-BE49-F238E27FC236}">
                  <a16:creationId xmlns:a16="http://schemas.microsoft.com/office/drawing/2014/main" id="{DA095A39-AF47-EB4D-BC66-0CF019EDBD78}"/>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6595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A1C4B6DB-2B1B-E145-A0CC-F04C8D211D4B}"/>
              </a:ext>
            </a:extLst>
          </p:cNvPr>
          <p:cNvSpPr txBox="1"/>
          <p:nvPr/>
        </p:nvSpPr>
        <p:spPr>
          <a:xfrm>
            <a:off x="298174" y="613277"/>
            <a:ext cx="9219086" cy="425758"/>
          </a:xfrm>
          <a:prstGeom prst="rect">
            <a:avLst/>
          </a:prstGeom>
          <a:noFill/>
        </p:spPr>
        <p:txBody>
          <a:bodyPr wrap="square" rtlCol="0">
            <a:spAutoFit/>
          </a:bodyPr>
          <a:lstStyle/>
          <a:p>
            <a:pPr>
              <a:lnSpc>
                <a:spcPct val="150000"/>
              </a:lnSpc>
            </a:pPr>
            <a:r>
              <a:rPr lang="ja-JP" altLang="en-US" sz="1600" b="1"/>
              <a:t>カテゴリの追加・編集・削除</a:t>
            </a:r>
            <a:endParaRPr lang="en-US" altLang="ja-JP" sz="1600" b="1" dirty="0"/>
          </a:p>
        </p:txBody>
      </p:sp>
      <p:cxnSp>
        <p:nvCxnSpPr>
          <p:cNvPr id="8" name="直線コネクタ 7">
            <a:extLst>
              <a:ext uri="{FF2B5EF4-FFF2-40B4-BE49-F238E27FC236}">
                <a16:creationId xmlns:a16="http://schemas.microsoft.com/office/drawing/2014/main" id="{AAC4A609-4E8E-8E47-8170-6EA0B71EB2F5}"/>
              </a:ext>
            </a:extLst>
          </p:cNvPr>
          <p:cNvCxnSpPr>
            <a:cxnSpLocks/>
          </p:cNvCxnSpPr>
          <p:nvPr/>
        </p:nvCxnSpPr>
        <p:spPr>
          <a:xfrm>
            <a:off x="351632" y="1038053"/>
            <a:ext cx="9202736" cy="1179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角丸四角形 8">
            <a:extLst>
              <a:ext uri="{FF2B5EF4-FFF2-40B4-BE49-F238E27FC236}">
                <a16:creationId xmlns:a16="http://schemas.microsoft.com/office/drawing/2014/main" id="{286E1F45-E4BD-7646-A188-EC7E2841385C}"/>
              </a:ext>
            </a:extLst>
          </p:cNvPr>
          <p:cNvSpPr/>
          <p:nvPr/>
        </p:nvSpPr>
        <p:spPr>
          <a:xfrm>
            <a:off x="430522" y="1142209"/>
            <a:ext cx="4319999" cy="22502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a:t>カテゴリ追加フォーム</a:t>
            </a:r>
          </a:p>
        </p:txBody>
      </p:sp>
      <p:graphicFrame>
        <p:nvGraphicFramePr>
          <p:cNvPr id="10" name="表 9">
            <a:extLst>
              <a:ext uri="{FF2B5EF4-FFF2-40B4-BE49-F238E27FC236}">
                <a16:creationId xmlns:a16="http://schemas.microsoft.com/office/drawing/2014/main" id="{0F490C0B-BADD-E94F-B260-7E936E659E84}"/>
              </a:ext>
            </a:extLst>
          </p:cNvPr>
          <p:cNvGraphicFramePr>
            <a:graphicFrameLocks noGrp="1"/>
          </p:cNvGraphicFramePr>
          <p:nvPr>
            <p:extLst>
              <p:ext uri="{D42A27DB-BD31-4B8C-83A1-F6EECF244321}">
                <p14:modId xmlns:p14="http://schemas.microsoft.com/office/powerpoint/2010/main" val="1098283170"/>
              </p:ext>
            </p:extLst>
          </p:nvPr>
        </p:nvGraphicFramePr>
        <p:xfrm>
          <a:off x="5018040" y="1625719"/>
          <a:ext cx="4753318" cy="3707691"/>
        </p:xfrm>
        <a:graphic>
          <a:graphicData uri="http://schemas.openxmlformats.org/drawingml/2006/table">
            <a:tbl>
              <a:tblPr>
                <a:tableStyleId>{616DA210-FB5B-4158-B5E0-FEB733F419BA}</a:tableStyleId>
              </a:tblPr>
              <a:tblGrid>
                <a:gridCol w="612913">
                  <a:extLst>
                    <a:ext uri="{9D8B030D-6E8A-4147-A177-3AD203B41FA5}">
                      <a16:colId xmlns:a16="http://schemas.microsoft.com/office/drawing/2014/main" val="746318490"/>
                    </a:ext>
                  </a:extLst>
                </a:gridCol>
                <a:gridCol w="4140405">
                  <a:extLst>
                    <a:ext uri="{9D8B030D-6E8A-4147-A177-3AD203B41FA5}">
                      <a16:colId xmlns:a16="http://schemas.microsoft.com/office/drawing/2014/main" val="2774433517"/>
                    </a:ext>
                  </a:extLst>
                </a:gridCol>
              </a:tblGrid>
              <a:tr h="283397">
                <a:tc>
                  <a:txBody>
                    <a:bodyPr/>
                    <a:lstStyle/>
                    <a:p>
                      <a:r>
                        <a:rPr kumimoji="1" lang="en-US" altLang="ja-JP" sz="1050" dirty="0">
                          <a:solidFill>
                            <a:srgbClr val="FF0000"/>
                          </a:solidFill>
                        </a:rPr>
                        <a:t>①</a:t>
                      </a:r>
                      <a:r>
                        <a:rPr kumimoji="1" lang="ja-JP" altLang="en-US" sz="1050">
                          <a:solidFill>
                            <a:srgbClr val="FF0000"/>
                          </a:solidFill>
                        </a:rPr>
                        <a:t>②</a:t>
                      </a:r>
                    </a:p>
                  </a:txBody>
                  <a:tcPr/>
                </a:tc>
                <a:tc>
                  <a:txBody>
                    <a:bodyPr/>
                    <a:lstStyle/>
                    <a:p>
                      <a:r>
                        <a:rPr kumimoji="1" lang="en-US" altLang="ja-JP" sz="1050" dirty="0"/>
                        <a:t>[</a:t>
                      </a:r>
                      <a:r>
                        <a:rPr kumimoji="1" lang="ja-JP" altLang="en-US" sz="1050"/>
                        <a:t>カテゴリ名入力フォーム</a:t>
                      </a:r>
                      <a:r>
                        <a:rPr kumimoji="1" lang="en-US" altLang="ja-JP" sz="1050" dirty="0"/>
                        <a:t>]</a:t>
                      </a:r>
                    </a:p>
                    <a:p>
                      <a:endParaRPr kumimoji="1" lang="en-US" altLang="ja-JP" sz="1050" dirty="0"/>
                    </a:p>
                    <a:p>
                      <a:r>
                        <a:rPr kumimoji="1" lang="ja-JP" altLang="en-US" sz="1050"/>
                        <a:t>新規追加・編集したいカテゴリの名前を入力します。</a:t>
                      </a:r>
                      <a:endParaRPr kumimoji="1" lang="en-US" altLang="ja-JP" sz="1050" dirty="0"/>
                    </a:p>
                  </a:txBody>
                  <a:tcPr/>
                </a:tc>
                <a:extLst>
                  <a:ext uri="{0D108BD9-81ED-4DB2-BD59-A6C34878D82A}">
                    <a16:rowId xmlns:a16="http://schemas.microsoft.com/office/drawing/2014/main" val="1007335990"/>
                  </a:ext>
                </a:extLst>
              </a:tr>
              <a:tr h="292374">
                <a:tc>
                  <a:txBody>
                    <a:bodyPr/>
                    <a:lstStyle/>
                    <a:p>
                      <a:r>
                        <a:rPr kumimoji="1" lang="ja-JP" altLang="en-US" sz="1050">
                          <a:solidFill>
                            <a:srgbClr val="FF0000"/>
                          </a:solidFill>
                        </a:rPr>
                        <a:t>③④</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追加ボタン</a:t>
                      </a:r>
                      <a:r>
                        <a:rPr kumimoji="1" lang="en-US" altLang="ja-JP" sz="1050" dirty="0"/>
                        <a:t>/</a:t>
                      </a:r>
                      <a:r>
                        <a:rPr kumimoji="1" lang="ja-JP" altLang="en-US" sz="1050"/>
                        <a:t>編集ボタン</a:t>
                      </a:r>
                      <a:r>
                        <a:rPr kumimoji="1" lang="en-US" altLang="ja-JP" sz="105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追加および編集</a:t>
                      </a:r>
                      <a:endParaRPr kumimoji="1" lang="en-US" altLang="ja-JP" sz="1050" dirty="0"/>
                    </a:p>
                  </a:txBody>
                  <a:tcPr/>
                </a:tc>
                <a:extLst>
                  <a:ext uri="{0D108BD9-81ED-4DB2-BD59-A6C34878D82A}">
                    <a16:rowId xmlns:a16="http://schemas.microsoft.com/office/drawing/2014/main" val="2108660816"/>
                  </a:ext>
                </a:extLst>
              </a:tr>
              <a:tr h="283397">
                <a:tc>
                  <a:txBody>
                    <a:bodyPr/>
                    <a:lstStyle/>
                    <a:p>
                      <a:r>
                        <a:rPr kumimoji="1" lang="ja-JP" altLang="en-US" sz="1050">
                          <a:solidFill>
                            <a:srgbClr val="FF0000"/>
                          </a:solidFill>
                        </a:rPr>
                        <a:t>⑤⑥</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キャンセルボタン</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追加</a:t>
                      </a:r>
                      <a:r>
                        <a:rPr kumimoji="1" lang="en-US" altLang="ja-JP" sz="1050" dirty="0"/>
                        <a:t>/</a:t>
                      </a:r>
                      <a:r>
                        <a:rPr kumimoji="1" lang="ja-JP" altLang="en-US" sz="1050"/>
                        <a:t>編集をキャンセルします</a:t>
                      </a:r>
                      <a:endParaRPr kumimoji="1" lang="en-US" altLang="ja-JP" sz="1050" dirty="0"/>
                    </a:p>
                  </a:txBody>
                  <a:tcPr/>
                </a:tc>
                <a:extLst>
                  <a:ext uri="{0D108BD9-81ED-4DB2-BD59-A6C34878D82A}">
                    <a16:rowId xmlns:a16="http://schemas.microsoft.com/office/drawing/2014/main" val="2798689818"/>
                  </a:ext>
                </a:extLst>
              </a:tr>
              <a:tr h="283397">
                <a:tc>
                  <a:txBody>
                    <a:bodyPr/>
                    <a:lstStyle/>
                    <a:p>
                      <a:r>
                        <a:rPr kumimoji="1" lang="ja-JP" altLang="en-US" sz="1050">
                          <a:solidFill>
                            <a:srgbClr val="FF0000"/>
                          </a:solidFill>
                        </a:rPr>
                        <a:t>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削除ボタン</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r>
                        <a:rPr kumimoji="1" lang="ja-JP" altLang="en-US" sz="1050"/>
                        <a:t>フォームにかかれたカテゴリの削除を実行します</a:t>
                      </a:r>
                      <a:endParaRPr kumimoji="1" lang="en-US" altLang="ja-JP" sz="1050" dirty="0"/>
                    </a:p>
                  </a:txBody>
                  <a:tcPr/>
                </a:tc>
                <a:extLst>
                  <a:ext uri="{0D108BD9-81ED-4DB2-BD59-A6C34878D82A}">
                    <a16:rowId xmlns:a16="http://schemas.microsoft.com/office/drawing/2014/main" val="4025675658"/>
                  </a:ext>
                </a:extLst>
              </a:tr>
              <a:tr h="283397">
                <a:tc>
                  <a:txBody>
                    <a:bodyPr/>
                    <a:lstStyle/>
                    <a:p>
                      <a:r>
                        <a:rPr kumimoji="1" lang="en-US" altLang="ja-JP" sz="1050" dirty="0">
                          <a:solidFill>
                            <a:srgbClr val="FF0000"/>
                          </a:solidFill>
                        </a:rPr>
                        <a:t>⑧</a:t>
                      </a:r>
                      <a:endParaRPr kumimoji="1" lang="ja-JP" altLang="en-US" sz="1050">
                        <a:solidFill>
                          <a:srgbClr val="FF0000"/>
                        </a:solidFill>
                      </a:endParaRPr>
                    </a:p>
                  </a:txBody>
                  <a:tcPr/>
                </a:tc>
                <a:tc>
                  <a:txBody>
                    <a:bodyPr/>
                    <a:lstStyle/>
                    <a:p>
                      <a:r>
                        <a:rPr kumimoji="1" lang="en-US" altLang="ja-JP" sz="1050" dirty="0"/>
                        <a:t>[</a:t>
                      </a:r>
                      <a:r>
                        <a:rPr kumimoji="1" lang="ja-JP" altLang="en-US" sz="1050"/>
                        <a:t>キャンセルボタン</a:t>
                      </a:r>
                      <a:r>
                        <a:rPr kumimoji="1" lang="en-US" altLang="ja-JP" sz="1050" dirty="0"/>
                        <a:t>]</a:t>
                      </a:r>
                    </a:p>
                    <a:p>
                      <a:endParaRPr kumimoji="1" lang="en-US" altLang="ja-JP" sz="1050" dirty="0"/>
                    </a:p>
                    <a:p>
                      <a:r>
                        <a:rPr kumimoji="1" lang="ja-JP" altLang="en-US" sz="1050"/>
                        <a:t>削除をキャンセルします。</a:t>
                      </a:r>
                    </a:p>
                  </a:txBody>
                  <a:tcPr/>
                </a:tc>
                <a:extLst>
                  <a:ext uri="{0D108BD9-81ED-4DB2-BD59-A6C34878D82A}">
                    <a16:rowId xmlns:a16="http://schemas.microsoft.com/office/drawing/2014/main" val="1511387655"/>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2022619483"/>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3759453637"/>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3563077215"/>
                  </a:ext>
                </a:extLst>
              </a:tr>
            </a:tbl>
          </a:graphicData>
        </a:graphic>
      </p:graphicFrame>
      <p:pic>
        <p:nvPicPr>
          <p:cNvPr id="4" name="図 3">
            <a:extLst>
              <a:ext uri="{FF2B5EF4-FFF2-40B4-BE49-F238E27FC236}">
                <a16:creationId xmlns:a16="http://schemas.microsoft.com/office/drawing/2014/main" id="{F9C09E41-75B3-C24B-B1E3-9414A7AF1A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447" y="1474626"/>
            <a:ext cx="4542148" cy="1404600"/>
          </a:xfrm>
          <a:prstGeom prst="rect">
            <a:avLst/>
          </a:prstGeom>
        </p:spPr>
      </p:pic>
      <p:grpSp>
        <p:nvGrpSpPr>
          <p:cNvPr id="30" name="グループ化 29">
            <a:extLst>
              <a:ext uri="{FF2B5EF4-FFF2-40B4-BE49-F238E27FC236}">
                <a16:creationId xmlns:a16="http://schemas.microsoft.com/office/drawing/2014/main" id="{95ABD8D6-8525-7D43-BD90-A3BFF3A4B298}"/>
              </a:ext>
            </a:extLst>
          </p:cNvPr>
          <p:cNvGrpSpPr/>
          <p:nvPr/>
        </p:nvGrpSpPr>
        <p:grpSpPr>
          <a:xfrm>
            <a:off x="1521436" y="1575753"/>
            <a:ext cx="319318" cy="454143"/>
            <a:chOff x="430522" y="2770543"/>
            <a:chExt cx="319318" cy="454143"/>
          </a:xfrm>
        </p:grpSpPr>
        <p:sp>
          <p:nvSpPr>
            <p:cNvPr id="31" name="テキスト ボックス 30">
              <a:extLst>
                <a:ext uri="{FF2B5EF4-FFF2-40B4-BE49-F238E27FC236}">
                  <a16:creationId xmlns:a16="http://schemas.microsoft.com/office/drawing/2014/main" id="{8A9E4DA3-5430-1B4F-AA5F-42902C89E2E1}"/>
                </a:ext>
              </a:extLst>
            </p:cNvPr>
            <p:cNvSpPr txBox="1"/>
            <p:nvPr/>
          </p:nvSpPr>
          <p:spPr>
            <a:xfrm>
              <a:off x="430522" y="2770543"/>
              <a:ext cx="319318" cy="253916"/>
            </a:xfrm>
            <a:prstGeom prst="rect">
              <a:avLst/>
            </a:prstGeom>
            <a:noFill/>
            <a:ln>
              <a:noFill/>
            </a:ln>
          </p:spPr>
          <p:txBody>
            <a:bodyPr wrap="square" rtlCol="0">
              <a:spAutoFit/>
            </a:bodyPr>
            <a:lstStyle/>
            <a:p>
              <a:r>
                <a:rPr kumimoji="1" lang="en-US" altLang="ja-JP" sz="1050" dirty="0">
                  <a:solidFill>
                    <a:srgbClr val="FF0000"/>
                  </a:solidFill>
                </a:rPr>
                <a:t>①</a:t>
              </a:r>
              <a:endParaRPr kumimoji="1" lang="ja-JP" altLang="en-US" sz="1050">
                <a:solidFill>
                  <a:srgbClr val="FF0000"/>
                </a:solidFill>
              </a:endParaRPr>
            </a:p>
          </p:txBody>
        </p:sp>
        <p:cxnSp>
          <p:nvCxnSpPr>
            <p:cNvPr id="36" name="直線矢印コネクタ 35">
              <a:extLst>
                <a:ext uri="{FF2B5EF4-FFF2-40B4-BE49-F238E27FC236}">
                  <a16:creationId xmlns:a16="http://schemas.microsoft.com/office/drawing/2014/main" id="{0A4AB186-70FC-3240-9D04-1DB8630B68A7}"/>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7" name="図 6">
            <a:extLst>
              <a:ext uri="{FF2B5EF4-FFF2-40B4-BE49-F238E27FC236}">
                <a16:creationId xmlns:a16="http://schemas.microsoft.com/office/drawing/2014/main" id="{FC58B808-6689-F246-A392-C56CB4B4F0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984" y="3320536"/>
            <a:ext cx="4431073" cy="1316478"/>
          </a:xfrm>
          <a:prstGeom prst="rect">
            <a:avLst/>
          </a:prstGeom>
        </p:spPr>
      </p:pic>
      <p:sp>
        <p:nvSpPr>
          <p:cNvPr id="37" name="角丸四角形 36">
            <a:extLst>
              <a:ext uri="{FF2B5EF4-FFF2-40B4-BE49-F238E27FC236}">
                <a16:creationId xmlns:a16="http://schemas.microsoft.com/office/drawing/2014/main" id="{3032DD63-6809-CF42-ACF4-2A79BCED0E44}"/>
              </a:ext>
            </a:extLst>
          </p:cNvPr>
          <p:cNvSpPr/>
          <p:nvPr/>
        </p:nvSpPr>
        <p:spPr>
          <a:xfrm>
            <a:off x="430520" y="3014857"/>
            <a:ext cx="4319999" cy="22502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a:t>カテゴリ編集フォーム</a:t>
            </a:r>
          </a:p>
        </p:txBody>
      </p:sp>
      <p:sp>
        <p:nvSpPr>
          <p:cNvPr id="42" name="角丸四角形 41">
            <a:extLst>
              <a:ext uri="{FF2B5EF4-FFF2-40B4-BE49-F238E27FC236}">
                <a16:creationId xmlns:a16="http://schemas.microsoft.com/office/drawing/2014/main" id="{B14D10B8-9C4F-844D-8C01-C09844B81D18}"/>
              </a:ext>
            </a:extLst>
          </p:cNvPr>
          <p:cNvSpPr/>
          <p:nvPr/>
        </p:nvSpPr>
        <p:spPr>
          <a:xfrm>
            <a:off x="430519" y="5057222"/>
            <a:ext cx="4319999" cy="22502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a:t>カテゴリ削除用確認フォーム</a:t>
            </a:r>
          </a:p>
        </p:txBody>
      </p:sp>
      <p:pic>
        <p:nvPicPr>
          <p:cNvPr id="13" name="図 12">
            <a:extLst>
              <a:ext uri="{FF2B5EF4-FFF2-40B4-BE49-F238E27FC236}">
                <a16:creationId xmlns:a16="http://schemas.microsoft.com/office/drawing/2014/main" id="{85D71F06-388A-4D48-941C-2755E38538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41" y="5348814"/>
            <a:ext cx="4615876" cy="1219459"/>
          </a:xfrm>
          <a:prstGeom prst="rect">
            <a:avLst/>
          </a:prstGeom>
        </p:spPr>
      </p:pic>
      <p:grpSp>
        <p:nvGrpSpPr>
          <p:cNvPr id="43" name="グループ化 42">
            <a:extLst>
              <a:ext uri="{FF2B5EF4-FFF2-40B4-BE49-F238E27FC236}">
                <a16:creationId xmlns:a16="http://schemas.microsoft.com/office/drawing/2014/main" id="{CACD6318-7295-2E46-A3E4-4CF579FF346C}"/>
              </a:ext>
            </a:extLst>
          </p:cNvPr>
          <p:cNvGrpSpPr/>
          <p:nvPr/>
        </p:nvGrpSpPr>
        <p:grpSpPr>
          <a:xfrm>
            <a:off x="1508898" y="3363808"/>
            <a:ext cx="319318" cy="454143"/>
            <a:chOff x="430522" y="2770543"/>
            <a:chExt cx="319318" cy="454143"/>
          </a:xfrm>
        </p:grpSpPr>
        <p:sp>
          <p:nvSpPr>
            <p:cNvPr id="44" name="テキスト ボックス 43">
              <a:extLst>
                <a:ext uri="{FF2B5EF4-FFF2-40B4-BE49-F238E27FC236}">
                  <a16:creationId xmlns:a16="http://schemas.microsoft.com/office/drawing/2014/main" id="{2092283F-DB1E-424F-8106-113254FF2FF4}"/>
                </a:ext>
              </a:extLst>
            </p:cNvPr>
            <p:cNvSpPr txBox="1"/>
            <p:nvPr/>
          </p:nvSpPr>
          <p:spPr>
            <a:xfrm>
              <a:off x="430522" y="2770543"/>
              <a:ext cx="319318" cy="253916"/>
            </a:xfrm>
            <a:prstGeom prst="rect">
              <a:avLst/>
            </a:prstGeom>
            <a:noFill/>
            <a:ln>
              <a:noFill/>
            </a:ln>
          </p:spPr>
          <p:txBody>
            <a:bodyPr wrap="square" rtlCol="0">
              <a:spAutoFit/>
            </a:bodyPr>
            <a:lstStyle/>
            <a:p>
              <a:r>
                <a:rPr lang="en-US" altLang="ja-JP" sz="1050" dirty="0">
                  <a:solidFill>
                    <a:srgbClr val="FF0000"/>
                  </a:solidFill>
                </a:rPr>
                <a:t>②</a:t>
              </a:r>
              <a:endParaRPr kumimoji="1" lang="ja-JP" altLang="en-US" sz="1050">
                <a:solidFill>
                  <a:srgbClr val="FF0000"/>
                </a:solidFill>
              </a:endParaRPr>
            </a:p>
          </p:txBody>
        </p:sp>
        <p:cxnSp>
          <p:nvCxnSpPr>
            <p:cNvPr id="45" name="直線矢印コネクタ 44">
              <a:extLst>
                <a:ext uri="{FF2B5EF4-FFF2-40B4-BE49-F238E27FC236}">
                  <a16:creationId xmlns:a16="http://schemas.microsoft.com/office/drawing/2014/main" id="{F712783E-3686-5F4B-80CF-AFDC6078A43C}"/>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6" name="グループ化 45">
            <a:extLst>
              <a:ext uri="{FF2B5EF4-FFF2-40B4-BE49-F238E27FC236}">
                <a16:creationId xmlns:a16="http://schemas.microsoft.com/office/drawing/2014/main" id="{A701D7B9-C2D5-3140-B6B1-3A7F7F87F416}"/>
              </a:ext>
            </a:extLst>
          </p:cNvPr>
          <p:cNvGrpSpPr/>
          <p:nvPr/>
        </p:nvGrpSpPr>
        <p:grpSpPr>
          <a:xfrm>
            <a:off x="3867170" y="1977743"/>
            <a:ext cx="319318" cy="454143"/>
            <a:chOff x="430522" y="2770543"/>
            <a:chExt cx="319318" cy="454143"/>
          </a:xfrm>
        </p:grpSpPr>
        <p:sp>
          <p:nvSpPr>
            <p:cNvPr id="47" name="テキスト ボックス 46">
              <a:extLst>
                <a:ext uri="{FF2B5EF4-FFF2-40B4-BE49-F238E27FC236}">
                  <a16:creationId xmlns:a16="http://schemas.microsoft.com/office/drawing/2014/main" id="{0A3AC1FE-4D69-954D-A54D-6DC95CB12634}"/>
                </a:ext>
              </a:extLst>
            </p:cNvPr>
            <p:cNvSpPr txBox="1"/>
            <p:nvPr/>
          </p:nvSpPr>
          <p:spPr>
            <a:xfrm>
              <a:off x="430522" y="2770543"/>
              <a:ext cx="319318" cy="253916"/>
            </a:xfrm>
            <a:prstGeom prst="rect">
              <a:avLst/>
            </a:prstGeom>
            <a:noFill/>
            <a:ln>
              <a:noFill/>
            </a:ln>
          </p:spPr>
          <p:txBody>
            <a:bodyPr wrap="square" rtlCol="0">
              <a:spAutoFit/>
            </a:bodyPr>
            <a:lstStyle/>
            <a:p>
              <a:r>
                <a:rPr kumimoji="1" lang="ja-JP" altLang="en-US" sz="1050">
                  <a:solidFill>
                    <a:srgbClr val="FF0000"/>
                  </a:solidFill>
                </a:rPr>
                <a:t>③</a:t>
              </a:r>
            </a:p>
          </p:txBody>
        </p:sp>
        <p:cxnSp>
          <p:nvCxnSpPr>
            <p:cNvPr id="48" name="直線矢印コネクタ 47">
              <a:extLst>
                <a:ext uri="{FF2B5EF4-FFF2-40B4-BE49-F238E27FC236}">
                  <a16:creationId xmlns:a16="http://schemas.microsoft.com/office/drawing/2014/main" id="{AE93DF6F-4E8B-384D-8183-2837A2144755}"/>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9" name="グループ化 48">
            <a:extLst>
              <a:ext uri="{FF2B5EF4-FFF2-40B4-BE49-F238E27FC236}">
                <a16:creationId xmlns:a16="http://schemas.microsoft.com/office/drawing/2014/main" id="{5E69E3A3-BE65-EC44-B5EB-8BAFAA635CA5}"/>
              </a:ext>
            </a:extLst>
          </p:cNvPr>
          <p:cNvGrpSpPr/>
          <p:nvPr/>
        </p:nvGrpSpPr>
        <p:grpSpPr>
          <a:xfrm>
            <a:off x="3867170" y="3681192"/>
            <a:ext cx="319318" cy="454143"/>
            <a:chOff x="430522" y="2770543"/>
            <a:chExt cx="319318" cy="454143"/>
          </a:xfrm>
        </p:grpSpPr>
        <p:sp>
          <p:nvSpPr>
            <p:cNvPr id="50" name="テキスト ボックス 49">
              <a:extLst>
                <a:ext uri="{FF2B5EF4-FFF2-40B4-BE49-F238E27FC236}">
                  <a16:creationId xmlns:a16="http://schemas.microsoft.com/office/drawing/2014/main" id="{FBFEE4C4-D1CC-104F-A1CB-4EDB2842E58D}"/>
                </a:ext>
              </a:extLst>
            </p:cNvPr>
            <p:cNvSpPr txBox="1"/>
            <p:nvPr/>
          </p:nvSpPr>
          <p:spPr>
            <a:xfrm>
              <a:off x="430522" y="2770543"/>
              <a:ext cx="319318" cy="253916"/>
            </a:xfrm>
            <a:prstGeom prst="rect">
              <a:avLst/>
            </a:prstGeom>
            <a:noFill/>
            <a:ln>
              <a:noFill/>
            </a:ln>
          </p:spPr>
          <p:txBody>
            <a:bodyPr wrap="square" rtlCol="0">
              <a:spAutoFit/>
            </a:bodyPr>
            <a:lstStyle/>
            <a:p>
              <a:r>
                <a:rPr lang="ja-JP" altLang="en-US" sz="1050">
                  <a:solidFill>
                    <a:srgbClr val="FF0000"/>
                  </a:solidFill>
                </a:rPr>
                <a:t>④</a:t>
              </a:r>
              <a:endParaRPr kumimoji="1" lang="ja-JP" altLang="en-US" sz="1050">
                <a:solidFill>
                  <a:srgbClr val="FF0000"/>
                </a:solidFill>
              </a:endParaRPr>
            </a:p>
          </p:txBody>
        </p:sp>
        <p:cxnSp>
          <p:nvCxnSpPr>
            <p:cNvPr id="51" name="直線矢印コネクタ 50">
              <a:extLst>
                <a:ext uri="{FF2B5EF4-FFF2-40B4-BE49-F238E27FC236}">
                  <a16:creationId xmlns:a16="http://schemas.microsoft.com/office/drawing/2014/main" id="{BC713DD1-83C6-964A-8CAF-E22586AA3AB7}"/>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グループ化 51">
            <a:extLst>
              <a:ext uri="{FF2B5EF4-FFF2-40B4-BE49-F238E27FC236}">
                <a16:creationId xmlns:a16="http://schemas.microsoft.com/office/drawing/2014/main" id="{9CD90373-E6E4-2447-808B-5D9A9DB24E26}"/>
              </a:ext>
            </a:extLst>
          </p:cNvPr>
          <p:cNvGrpSpPr/>
          <p:nvPr/>
        </p:nvGrpSpPr>
        <p:grpSpPr>
          <a:xfrm>
            <a:off x="4280736" y="1977743"/>
            <a:ext cx="319318" cy="454143"/>
            <a:chOff x="430522" y="2770543"/>
            <a:chExt cx="319318" cy="454143"/>
          </a:xfrm>
        </p:grpSpPr>
        <p:sp>
          <p:nvSpPr>
            <p:cNvPr id="53" name="テキスト ボックス 52">
              <a:extLst>
                <a:ext uri="{FF2B5EF4-FFF2-40B4-BE49-F238E27FC236}">
                  <a16:creationId xmlns:a16="http://schemas.microsoft.com/office/drawing/2014/main" id="{5B7CEB40-2655-124C-B20B-6011A72CE7AA}"/>
                </a:ext>
              </a:extLst>
            </p:cNvPr>
            <p:cNvSpPr txBox="1"/>
            <p:nvPr/>
          </p:nvSpPr>
          <p:spPr>
            <a:xfrm>
              <a:off x="430522" y="2770543"/>
              <a:ext cx="319318" cy="253916"/>
            </a:xfrm>
            <a:prstGeom prst="rect">
              <a:avLst/>
            </a:prstGeom>
            <a:noFill/>
            <a:ln>
              <a:noFill/>
            </a:ln>
          </p:spPr>
          <p:txBody>
            <a:bodyPr wrap="square" rtlCol="0">
              <a:spAutoFit/>
            </a:bodyPr>
            <a:lstStyle/>
            <a:p>
              <a:r>
                <a:rPr kumimoji="1" lang="ja-JP" altLang="en-US" sz="1050">
                  <a:solidFill>
                    <a:srgbClr val="FF0000"/>
                  </a:solidFill>
                </a:rPr>
                <a:t>⑤</a:t>
              </a:r>
            </a:p>
          </p:txBody>
        </p:sp>
        <p:cxnSp>
          <p:nvCxnSpPr>
            <p:cNvPr id="54" name="直線矢印コネクタ 53">
              <a:extLst>
                <a:ext uri="{FF2B5EF4-FFF2-40B4-BE49-F238E27FC236}">
                  <a16:creationId xmlns:a16="http://schemas.microsoft.com/office/drawing/2014/main" id="{9D1828F5-022A-1142-A9EE-9F9A5E04B096}"/>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5" name="グループ化 54">
            <a:extLst>
              <a:ext uri="{FF2B5EF4-FFF2-40B4-BE49-F238E27FC236}">
                <a16:creationId xmlns:a16="http://schemas.microsoft.com/office/drawing/2014/main" id="{F11B2DF9-86B0-394F-9C10-9177D02F843E}"/>
              </a:ext>
            </a:extLst>
          </p:cNvPr>
          <p:cNvGrpSpPr/>
          <p:nvPr/>
        </p:nvGrpSpPr>
        <p:grpSpPr>
          <a:xfrm>
            <a:off x="4260829" y="3681192"/>
            <a:ext cx="319318" cy="454143"/>
            <a:chOff x="430522" y="2770543"/>
            <a:chExt cx="319318" cy="454143"/>
          </a:xfrm>
        </p:grpSpPr>
        <p:sp>
          <p:nvSpPr>
            <p:cNvPr id="56" name="テキスト ボックス 55">
              <a:extLst>
                <a:ext uri="{FF2B5EF4-FFF2-40B4-BE49-F238E27FC236}">
                  <a16:creationId xmlns:a16="http://schemas.microsoft.com/office/drawing/2014/main" id="{8C1453B0-0F3B-6C41-B473-B537AF28C8F8}"/>
                </a:ext>
              </a:extLst>
            </p:cNvPr>
            <p:cNvSpPr txBox="1"/>
            <p:nvPr/>
          </p:nvSpPr>
          <p:spPr>
            <a:xfrm>
              <a:off x="430522" y="2770543"/>
              <a:ext cx="319318" cy="253916"/>
            </a:xfrm>
            <a:prstGeom prst="rect">
              <a:avLst/>
            </a:prstGeom>
            <a:noFill/>
            <a:ln>
              <a:noFill/>
            </a:ln>
          </p:spPr>
          <p:txBody>
            <a:bodyPr wrap="square" rtlCol="0">
              <a:spAutoFit/>
            </a:bodyPr>
            <a:lstStyle/>
            <a:p>
              <a:r>
                <a:rPr kumimoji="1" lang="ja-JP" altLang="en-US" sz="1050">
                  <a:solidFill>
                    <a:srgbClr val="FF0000"/>
                  </a:solidFill>
                </a:rPr>
                <a:t>⑥</a:t>
              </a:r>
            </a:p>
          </p:txBody>
        </p:sp>
        <p:cxnSp>
          <p:nvCxnSpPr>
            <p:cNvPr id="57" name="直線矢印コネクタ 56">
              <a:extLst>
                <a:ext uri="{FF2B5EF4-FFF2-40B4-BE49-F238E27FC236}">
                  <a16:creationId xmlns:a16="http://schemas.microsoft.com/office/drawing/2014/main" id="{22F79D8F-C60F-7F40-BBE6-D25CFAA865FC}"/>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8" name="グループ化 57">
            <a:extLst>
              <a:ext uri="{FF2B5EF4-FFF2-40B4-BE49-F238E27FC236}">
                <a16:creationId xmlns:a16="http://schemas.microsoft.com/office/drawing/2014/main" id="{8F8C37A8-0E93-4E41-866B-098510708935}"/>
              </a:ext>
            </a:extLst>
          </p:cNvPr>
          <p:cNvGrpSpPr/>
          <p:nvPr/>
        </p:nvGrpSpPr>
        <p:grpSpPr>
          <a:xfrm>
            <a:off x="3867170" y="5584179"/>
            <a:ext cx="319318" cy="454143"/>
            <a:chOff x="430522" y="2770543"/>
            <a:chExt cx="319318" cy="454143"/>
          </a:xfrm>
        </p:grpSpPr>
        <p:sp>
          <p:nvSpPr>
            <p:cNvPr id="59" name="テキスト ボックス 58">
              <a:extLst>
                <a:ext uri="{FF2B5EF4-FFF2-40B4-BE49-F238E27FC236}">
                  <a16:creationId xmlns:a16="http://schemas.microsoft.com/office/drawing/2014/main" id="{C06F38D8-C9C5-FF49-8E19-E92115ADCC1F}"/>
                </a:ext>
              </a:extLst>
            </p:cNvPr>
            <p:cNvSpPr txBox="1"/>
            <p:nvPr/>
          </p:nvSpPr>
          <p:spPr>
            <a:xfrm>
              <a:off x="430522" y="2770543"/>
              <a:ext cx="319318" cy="253916"/>
            </a:xfrm>
            <a:prstGeom prst="rect">
              <a:avLst/>
            </a:prstGeom>
            <a:noFill/>
            <a:ln>
              <a:noFill/>
            </a:ln>
          </p:spPr>
          <p:txBody>
            <a:bodyPr wrap="square" rtlCol="0">
              <a:spAutoFit/>
            </a:bodyPr>
            <a:lstStyle/>
            <a:p>
              <a:r>
                <a:rPr kumimoji="1" lang="ja-JP" altLang="en-US" sz="1050">
                  <a:solidFill>
                    <a:srgbClr val="FF0000"/>
                  </a:solidFill>
                </a:rPr>
                <a:t>⑦</a:t>
              </a:r>
            </a:p>
          </p:txBody>
        </p:sp>
        <p:cxnSp>
          <p:nvCxnSpPr>
            <p:cNvPr id="60" name="直線矢印コネクタ 59">
              <a:extLst>
                <a:ext uri="{FF2B5EF4-FFF2-40B4-BE49-F238E27FC236}">
                  <a16:creationId xmlns:a16="http://schemas.microsoft.com/office/drawing/2014/main" id="{2E4A6D96-0A57-D741-B64F-54DB7446EBAE}"/>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1" name="グループ化 60">
            <a:extLst>
              <a:ext uri="{FF2B5EF4-FFF2-40B4-BE49-F238E27FC236}">
                <a16:creationId xmlns:a16="http://schemas.microsoft.com/office/drawing/2014/main" id="{F416644E-942A-B843-AF3D-5B0BB165501B}"/>
              </a:ext>
            </a:extLst>
          </p:cNvPr>
          <p:cNvGrpSpPr/>
          <p:nvPr/>
        </p:nvGrpSpPr>
        <p:grpSpPr>
          <a:xfrm>
            <a:off x="4227784" y="5584179"/>
            <a:ext cx="319318" cy="454143"/>
            <a:chOff x="430522" y="2770543"/>
            <a:chExt cx="319318" cy="454143"/>
          </a:xfrm>
        </p:grpSpPr>
        <p:sp>
          <p:nvSpPr>
            <p:cNvPr id="62" name="テキスト ボックス 61">
              <a:extLst>
                <a:ext uri="{FF2B5EF4-FFF2-40B4-BE49-F238E27FC236}">
                  <a16:creationId xmlns:a16="http://schemas.microsoft.com/office/drawing/2014/main" id="{FE8E3C40-8407-7E4C-B9CC-C49A3A27658A}"/>
                </a:ext>
              </a:extLst>
            </p:cNvPr>
            <p:cNvSpPr txBox="1"/>
            <p:nvPr/>
          </p:nvSpPr>
          <p:spPr>
            <a:xfrm>
              <a:off x="430522" y="2770543"/>
              <a:ext cx="319318" cy="253916"/>
            </a:xfrm>
            <a:prstGeom prst="rect">
              <a:avLst/>
            </a:prstGeom>
            <a:noFill/>
            <a:ln>
              <a:noFill/>
            </a:ln>
          </p:spPr>
          <p:txBody>
            <a:bodyPr wrap="square" rtlCol="0">
              <a:spAutoFit/>
            </a:bodyPr>
            <a:lstStyle/>
            <a:p>
              <a:r>
                <a:rPr kumimoji="1" lang="ja-JP" altLang="en-US" sz="1050">
                  <a:solidFill>
                    <a:srgbClr val="FF0000"/>
                  </a:solidFill>
                </a:rPr>
                <a:t>⑧</a:t>
              </a:r>
            </a:p>
          </p:txBody>
        </p:sp>
        <p:cxnSp>
          <p:nvCxnSpPr>
            <p:cNvPr id="63" name="直線矢印コネクタ 62">
              <a:extLst>
                <a:ext uri="{FF2B5EF4-FFF2-40B4-BE49-F238E27FC236}">
                  <a16:creationId xmlns:a16="http://schemas.microsoft.com/office/drawing/2014/main" id="{56764CEB-0B2D-884F-A41E-99BFA1842C1D}"/>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48513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FCA729DE-1515-5D45-A9A8-BAA946C04E0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926599" y="1833082"/>
            <a:ext cx="5785016" cy="1483115"/>
          </a:xfrm>
          <a:prstGeom prst="rect">
            <a:avLst/>
          </a:prstGeom>
          <a:ln>
            <a:solidFill>
              <a:schemeClr val="tx1"/>
            </a:solidFill>
          </a:ln>
        </p:spPr>
      </p:pic>
      <p:pic>
        <p:nvPicPr>
          <p:cNvPr id="3" name="図 2">
            <a:extLst>
              <a:ext uri="{FF2B5EF4-FFF2-40B4-BE49-F238E27FC236}">
                <a16:creationId xmlns:a16="http://schemas.microsoft.com/office/drawing/2014/main" id="{AD371EEC-62CA-0546-ACEC-0D51083996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700" y="1564762"/>
            <a:ext cx="3594172" cy="2912672"/>
          </a:xfrm>
          <a:prstGeom prst="rect">
            <a:avLst/>
          </a:prstGeom>
          <a:ln>
            <a:solidFill>
              <a:schemeClr val="tx1"/>
            </a:solidFill>
          </a:ln>
        </p:spPr>
      </p:pic>
      <p:sp>
        <p:nvSpPr>
          <p:cNvPr id="6" name="テキスト ボックス 5">
            <a:extLst>
              <a:ext uri="{FF2B5EF4-FFF2-40B4-BE49-F238E27FC236}">
                <a16:creationId xmlns:a16="http://schemas.microsoft.com/office/drawing/2014/main" id="{A1C4B6DB-2B1B-E145-A0CC-F04C8D211D4B}"/>
              </a:ext>
            </a:extLst>
          </p:cNvPr>
          <p:cNvSpPr txBox="1"/>
          <p:nvPr/>
        </p:nvSpPr>
        <p:spPr>
          <a:xfrm>
            <a:off x="298174" y="613277"/>
            <a:ext cx="9219086" cy="425758"/>
          </a:xfrm>
          <a:prstGeom prst="rect">
            <a:avLst/>
          </a:prstGeom>
          <a:noFill/>
        </p:spPr>
        <p:txBody>
          <a:bodyPr wrap="square" rtlCol="0">
            <a:spAutoFit/>
          </a:bodyPr>
          <a:lstStyle/>
          <a:p>
            <a:pPr>
              <a:lnSpc>
                <a:spcPct val="150000"/>
              </a:lnSpc>
            </a:pPr>
            <a:r>
              <a:rPr lang="ja-JP" altLang="en-US" sz="1600" b="1"/>
              <a:t>トピック一覧表示</a:t>
            </a:r>
            <a:endParaRPr lang="en-US" altLang="ja-JP" sz="1600" b="1" dirty="0"/>
          </a:p>
        </p:txBody>
      </p:sp>
      <p:cxnSp>
        <p:nvCxnSpPr>
          <p:cNvPr id="8" name="直線コネクタ 7">
            <a:extLst>
              <a:ext uri="{FF2B5EF4-FFF2-40B4-BE49-F238E27FC236}">
                <a16:creationId xmlns:a16="http://schemas.microsoft.com/office/drawing/2014/main" id="{AAC4A609-4E8E-8E47-8170-6EA0B71EB2F5}"/>
              </a:ext>
            </a:extLst>
          </p:cNvPr>
          <p:cNvCxnSpPr>
            <a:cxnSpLocks/>
          </p:cNvCxnSpPr>
          <p:nvPr/>
        </p:nvCxnSpPr>
        <p:spPr>
          <a:xfrm>
            <a:off x="351632" y="1038053"/>
            <a:ext cx="9202736" cy="1179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角丸四角形 8">
            <a:extLst>
              <a:ext uri="{FF2B5EF4-FFF2-40B4-BE49-F238E27FC236}">
                <a16:creationId xmlns:a16="http://schemas.microsoft.com/office/drawing/2014/main" id="{286E1F45-E4BD-7646-A188-EC7E2841385C}"/>
              </a:ext>
            </a:extLst>
          </p:cNvPr>
          <p:cNvSpPr/>
          <p:nvPr/>
        </p:nvSpPr>
        <p:spPr>
          <a:xfrm>
            <a:off x="234701" y="1145385"/>
            <a:ext cx="3594172" cy="220448"/>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a:t>トピック</a:t>
            </a:r>
            <a:r>
              <a:rPr kumimoji="1" lang="en-US" altLang="ja-JP" sz="1050" dirty="0"/>
              <a:t> </a:t>
            </a:r>
            <a:r>
              <a:rPr kumimoji="1" lang="ja-JP" altLang="en-US" sz="1050"/>
              <a:t>一覧</a:t>
            </a:r>
          </a:p>
        </p:txBody>
      </p:sp>
      <p:graphicFrame>
        <p:nvGraphicFramePr>
          <p:cNvPr id="10" name="表 9">
            <a:extLst>
              <a:ext uri="{FF2B5EF4-FFF2-40B4-BE49-F238E27FC236}">
                <a16:creationId xmlns:a16="http://schemas.microsoft.com/office/drawing/2014/main" id="{0F490C0B-BADD-E94F-B260-7E936E659E84}"/>
              </a:ext>
            </a:extLst>
          </p:cNvPr>
          <p:cNvGraphicFramePr>
            <a:graphicFrameLocks noGrp="1"/>
          </p:cNvGraphicFramePr>
          <p:nvPr>
            <p:extLst>
              <p:ext uri="{D42A27DB-BD31-4B8C-83A1-F6EECF244321}">
                <p14:modId xmlns:p14="http://schemas.microsoft.com/office/powerpoint/2010/main" val="3889067494"/>
              </p:ext>
            </p:extLst>
          </p:nvPr>
        </p:nvGraphicFramePr>
        <p:xfrm>
          <a:off x="3926598" y="3451356"/>
          <a:ext cx="5785017" cy="2517825"/>
        </p:xfrm>
        <a:graphic>
          <a:graphicData uri="http://schemas.openxmlformats.org/drawingml/2006/table">
            <a:tbl>
              <a:tblPr>
                <a:tableStyleId>{616DA210-FB5B-4158-B5E0-FEB733F419BA}</a:tableStyleId>
              </a:tblPr>
              <a:tblGrid>
                <a:gridCol w="475720">
                  <a:extLst>
                    <a:ext uri="{9D8B030D-6E8A-4147-A177-3AD203B41FA5}">
                      <a16:colId xmlns:a16="http://schemas.microsoft.com/office/drawing/2014/main" val="746318490"/>
                    </a:ext>
                  </a:extLst>
                </a:gridCol>
                <a:gridCol w="5309297">
                  <a:extLst>
                    <a:ext uri="{9D8B030D-6E8A-4147-A177-3AD203B41FA5}">
                      <a16:colId xmlns:a16="http://schemas.microsoft.com/office/drawing/2014/main" val="2774433517"/>
                    </a:ext>
                  </a:extLst>
                </a:gridCol>
              </a:tblGrid>
              <a:tr h="709473">
                <a:tc>
                  <a:txBody>
                    <a:bodyPr/>
                    <a:lstStyle/>
                    <a:p>
                      <a:r>
                        <a:rPr kumimoji="1" lang="en-US" altLang="ja-JP" sz="900" dirty="0">
                          <a:solidFill>
                            <a:srgbClr val="FF0000"/>
                          </a:solidFill>
                        </a:rPr>
                        <a:t>①</a:t>
                      </a:r>
                      <a:endParaRPr kumimoji="1" lang="ja-JP" altLang="en-US" sz="900">
                        <a:solidFill>
                          <a:srgbClr val="FF0000"/>
                        </a:solidFill>
                      </a:endParaRPr>
                    </a:p>
                  </a:txBody>
                  <a:tcPr marL="74898" marR="74898" marT="37449" marB="37449"/>
                </a:tc>
                <a:tc>
                  <a:txBody>
                    <a:bodyPr/>
                    <a:lstStyle/>
                    <a:p>
                      <a:r>
                        <a:rPr kumimoji="1" lang="en-US" altLang="ja-JP" sz="900" dirty="0"/>
                        <a:t>[</a:t>
                      </a:r>
                      <a:r>
                        <a:rPr kumimoji="1" lang="ja-JP" altLang="en-US" sz="900"/>
                        <a:t>配信日設定状態</a:t>
                      </a:r>
                      <a:r>
                        <a:rPr kumimoji="1" lang="en-US" altLang="ja-JP" sz="900" dirty="0"/>
                        <a:t>]</a:t>
                      </a:r>
                    </a:p>
                    <a:p>
                      <a:endParaRPr kumimoji="1" lang="en-US" altLang="ja-JP" sz="900" dirty="0"/>
                    </a:p>
                    <a:p>
                      <a:r>
                        <a:rPr kumimoji="1" lang="ja-JP" altLang="en-US" sz="900"/>
                        <a:t>配信日が終了しているか終了していないかのラベルが表示されます</a:t>
                      </a:r>
                      <a:endParaRPr kumimoji="1" lang="en-US" altLang="ja-JP" sz="900" dirty="0"/>
                    </a:p>
                  </a:txBody>
                  <a:tcPr marL="74898" marR="74898" marT="37449" marB="37449"/>
                </a:tc>
                <a:extLst>
                  <a:ext uri="{0D108BD9-81ED-4DB2-BD59-A6C34878D82A}">
                    <a16:rowId xmlns:a16="http://schemas.microsoft.com/office/drawing/2014/main" val="1007335990"/>
                  </a:ext>
                </a:extLst>
              </a:tr>
              <a:tr h="468114">
                <a:tc>
                  <a:txBody>
                    <a:bodyPr/>
                    <a:lstStyle/>
                    <a:p>
                      <a:r>
                        <a:rPr kumimoji="1" lang="ja-JP" altLang="en-US" sz="900">
                          <a:solidFill>
                            <a:srgbClr val="FF0000"/>
                          </a:solidFill>
                        </a:rPr>
                        <a:t>②</a:t>
                      </a:r>
                    </a:p>
                  </a:txBody>
                  <a:tcPr marL="74898" marR="74898" marT="37449" marB="3744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dirty="0"/>
                        <a:t>[</a:t>
                      </a:r>
                      <a:r>
                        <a:rPr kumimoji="1" lang="ja-JP" altLang="en-US" sz="900"/>
                        <a:t>添付ファイルマーク</a:t>
                      </a:r>
                      <a:r>
                        <a:rPr kumimoji="1" lang="en-US" altLang="ja-JP" sz="9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a:t>記事に添付ファイルの有無の表示です。添付がない場合は表示されません。</a:t>
                      </a:r>
                      <a:endParaRPr kumimoji="1" lang="en-US" altLang="ja-JP" sz="900" dirty="0"/>
                    </a:p>
                  </a:txBody>
                  <a:tcPr marL="74898" marR="74898" marT="37449" marB="37449"/>
                </a:tc>
                <a:extLst>
                  <a:ext uri="{0D108BD9-81ED-4DB2-BD59-A6C34878D82A}">
                    <a16:rowId xmlns:a16="http://schemas.microsoft.com/office/drawing/2014/main" val="2108660816"/>
                  </a:ext>
                </a:extLst>
              </a:tr>
              <a:tr h="468114">
                <a:tc>
                  <a:txBody>
                    <a:bodyPr/>
                    <a:lstStyle/>
                    <a:p>
                      <a:r>
                        <a:rPr kumimoji="1" lang="ja-JP" altLang="en-US" sz="900">
                          <a:solidFill>
                            <a:srgbClr val="FF0000"/>
                          </a:solidFill>
                        </a:rPr>
                        <a:t>③</a:t>
                      </a:r>
                    </a:p>
                  </a:txBody>
                  <a:tcPr marL="74898" marR="74898" marT="37449" marB="3744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dirty="0"/>
                        <a:t>[</a:t>
                      </a:r>
                      <a:r>
                        <a:rPr kumimoji="1" lang="ja-JP" altLang="en-US" sz="900"/>
                        <a:t>編集ボタン</a:t>
                      </a:r>
                      <a:r>
                        <a:rPr kumimoji="1" lang="en-US" altLang="ja-JP" sz="9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a:t>編集ボタンを押すと編集用画面が表示されます。</a:t>
                      </a:r>
                      <a:endParaRPr kumimoji="1" lang="en-US" altLang="ja-JP" sz="900" dirty="0"/>
                    </a:p>
                  </a:txBody>
                  <a:tcPr marL="74898" marR="74898" marT="37449" marB="37449"/>
                </a:tc>
                <a:extLst>
                  <a:ext uri="{0D108BD9-81ED-4DB2-BD59-A6C34878D82A}">
                    <a16:rowId xmlns:a16="http://schemas.microsoft.com/office/drawing/2014/main" val="2798689818"/>
                  </a:ext>
                </a:extLst>
              </a:tr>
              <a:tr h="468114">
                <a:tc>
                  <a:txBody>
                    <a:bodyPr/>
                    <a:lstStyle/>
                    <a:p>
                      <a:r>
                        <a:rPr kumimoji="1" lang="ja-JP" altLang="en-US" sz="900">
                          <a:solidFill>
                            <a:srgbClr val="FF0000"/>
                          </a:solidFill>
                        </a:rPr>
                        <a:t>⑦</a:t>
                      </a:r>
                    </a:p>
                  </a:txBody>
                  <a:tcPr marL="74898" marR="74898" marT="37449" marB="3744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dirty="0"/>
                        <a:t>[</a:t>
                      </a:r>
                      <a:r>
                        <a:rPr kumimoji="1" lang="ja-JP" altLang="en-US" sz="900"/>
                        <a:t>削除ボタン</a:t>
                      </a:r>
                      <a:r>
                        <a:rPr kumimoji="1" lang="en-US" altLang="ja-JP" sz="9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a:t>記事を削除します。</a:t>
                      </a:r>
                      <a:endParaRPr kumimoji="1" lang="en-US" altLang="ja-JP" sz="9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a:t>ただし、自動取得記事の場合は再度読み込まれる可能性があります。</a:t>
                      </a:r>
                      <a:endParaRPr kumimoji="1" lang="en-US" altLang="ja-JP" sz="900" dirty="0"/>
                    </a:p>
                  </a:txBody>
                  <a:tcPr marL="74898" marR="74898" marT="37449" marB="37449"/>
                </a:tc>
                <a:extLst>
                  <a:ext uri="{0D108BD9-81ED-4DB2-BD59-A6C34878D82A}">
                    <a16:rowId xmlns:a16="http://schemas.microsoft.com/office/drawing/2014/main" val="4025675658"/>
                  </a:ext>
                </a:extLst>
              </a:tr>
              <a:tr h="206785">
                <a:tc>
                  <a:txBody>
                    <a:bodyPr/>
                    <a:lstStyle/>
                    <a:p>
                      <a:endParaRPr kumimoji="1" lang="ja-JP" altLang="en-US" sz="900">
                        <a:solidFill>
                          <a:srgbClr val="FF0000"/>
                        </a:solidFill>
                      </a:endParaRPr>
                    </a:p>
                  </a:txBody>
                  <a:tcPr marL="74898" marR="74898" marT="37449" marB="37449"/>
                </a:tc>
                <a:tc>
                  <a:txBody>
                    <a:bodyPr/>
                    <a:lstStyle/>
                    <a:p>
                      <a:endParaRPr kumimoji="1" lang="ja-JP" altLang="en-US" sz="900"/>
                    </a:p>
                  </a:txBody>
                  <a:tcPr marL="74898" marR="74898" marT="37449" marB="37449"/>
                </a:tc>
                <a:extLst>
                  <a:ext uri="{0D108BD9-81ED-4DB2-BD59-A6C34878D82A}">
                    <a16:rowId xmlns:a16="http://schemas.microsoft.com/office/drawing/2014/main" val="3563077215"/>
                  </a:ext>
                </a:extLst>
              </a:tr>
            </a:tbl>
          </a:graphicData>
        </a:graphic>
      </p:graphicFrame>
      <p:grpSp>
        <p:nvGrpSpPr>
          <p:cNvPr id="38" name="グループ化 37">
            <a:extLst>
              <a:ext uri="{FF2B5EF4-FFF2-40B4-BE49-F238E27FC236}">
                <a16:creationId xmlns:a16="http://schemas.microsoft.com/office/drawing/2014/main" id="{3B545F9D-1178-9F43-937D-122332A4201E}"/>
              </a:ext>
            </a:extLst>
          </p:cNvPr>
          <p:cNvGrpSpPr/>
          <p:nvPr/>
        </p:nvGrpSpPr>
        <p:grpSpPr>
          <a:xfrm>
            <a:off x="8363926" y="1428956"/>
            <a:ext cx="319318" cy="454143"/>
            <a:chOff x="430522" y="2770543"/>
            <a:chExt cx="319318" cy="454143"/>
          </a:xfrm>
        </p:grpSpPr>
        <p:sp>
          <p:nvSpPr>
            <p:cNvPr id="39" name="テキスト ボックス 38">
              <a:extLst>
                <a:ext uri="{FF2B5EF4-FFF2-40B4-BE49-F238E27FC236}">
                  <a16:creationId xmlns:a16="http://schemas.microsoft.com/office/drawing/2014/main" id="{8E787DDE-C9C4-644B-8088-1B76C2597E21}"/>
                </a:ext>
              </a:extLst>
            </p:cNvPr>
            <p:cNvSpPr txBox="1"/>
            <p:nvPr/>
          </p:nvSpPr>
          <p:spPr>
            <a:xfrm>
              <a:off x="430522" y="2770543"/>
              <a:ext cx="319318" cy="253916"/>
            </a:xfrm>
            <a:prstGeom prst="rect">
              <a:avLst/>
            </a:prstGeom>
            <a:noFill/>
            <a:ln>
              <a:noFill/>
            </a:ln>
          </p:spPr>
          <p:txBody>
            <a:bodyPr wrap="square" rtlCol="0">
              <a:spAutoFit/>
            </a:bodyPr>
            <a:lstStyle/>
            <a:p>
              <a:r>
                <a:rPr kumimoji="1" lang="ja-JP" altLang="en-US" sz="1050">
                  <a:solidFill>
                    <a:srgbClr val="FF0000"/>
                  </a:solidFill>
                </a:rPr>
                <a:t>②</a:t>
              </a:r>
            </a:p>
          </p:txBody>
        </p:sp>
        <p:cxnSp>
          <p:nvCxnSpPr>
            <p:cNvPr id="40" name="直線矢印コネクタ 39">
              <a:extLst>
                <a:ext uri="{FF2B5EF4-FFF2-40B4-BE49-F238E27FC236}">
                  <a16:creationId xmlns:a16="http://schemas.microsoft.com/office/drawing/2014/main" id="{8DCE3618-0FB2-1849-950A-C069A1445819}"/>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1" name="グループ化 40">
            <a:extLst>
              <a:ext uri="{FF2B5EF4-FFF2-40B4-BE49-F238E27FC236}">
                <a16:creationId xmlns:a16="http://schemas.microsoft.com/office/drawing/2014/main" id="{1E52FF21-D833-284A-B075-88E0EEA24D51}"/>
              </a:ext>
            </a:extLst>
          </p:cNvPr>
          <p:cNvGrpSpPr/>
          <p:nvPr/>
        </p:nvGrpSpPr>
        <p:grpSpPr>
          <a:xfrm>
            <a:off x="4588399" y="1417070"/>
            <a:ext cx="319318" cy="454143"/>
            <a:chOff x="430522" y="2770543"/>
            <a:chExt cx="319318" cy="454143"/>
          </a:xfrm>
        </p:grpSpPr>
        <p:sp>
          <p:nvSpPr>
            <p:cNvPr id="64" name="テキスト ボックス 63">
              <a:extLst>
                <a:ext uri="{FF2B5EF4-FFF2-40B4-BE49-F238E27FC236}">
                  <a16:creationId xmlns:a16="http://schemas.microsoft.com/office/drawing/2014/main" id="{D5B099AA-7F9F-FF46-AAED-2EE942F3091B}"/>
                </a:ext>
              </a:extLst>
            </p:cNvPr>
            <p:cNvSpPr txBox="1"/>
            <p:nvPr/>
          </p:nvSpPr>
          <p:spPr>
            <a:xfrm>
              <a:off x="430522" y="2770543"/>
              <a:ext cx="319318" cy="253916"/>
            </a:xfrm>
            <a:prstGeom prst="rect">
              <a:avLst/>
            </a:prstGeom>
            <a:noFill/>
            <a:ln>
              <a:noFill/>
            </a:ln>
          </p:spPr>
          <p:txBody>
            <a:bodyPr wrap="square" rtlCol="0">
              <a:spAutoFit/>
            </a:bodyPr>
            <a:lstStyle/>
            <a:p>
              <a:r>
                <a:rPr kumimoji="1" lang="ja-JP" altLang="en-US" sz="1050">
                  <a:solidFill>
                    <a:srgbClr val="FF0000"/>
                  </a:solidFill>
                </a:rPr>
                <a:t>①</a:t>
              </a:r>
            </a:p>
          </p:txBody>
        </p:sp>
        <p:cxnSp>
          <p:nvCxnSpPr>
            <p:cNvPr id="65" name="直線矢印コネクタ 64">
              <a:extLst>
                <a:ext uri="{FF2B5EF4-FFF2-40B4-BE49-F238E27FC236}">
                  <a16:creationId xmlns:a16="http://schemas.microsoft.com/office/drawing/2014/main" id="{F34D5D2D-A1A5-024C-8A4D-761929101578}"/>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6" name="グループ化 65">
            <a:extLst>
              <a:ext uri="{FF2B5EF4-FFF2-40B4-BE49-F238E27FC236}">
                <a16:creationId xmlns:a16="http://schemas.microsoft.com/office/drawing/2014/main" id="{58B98C4C-9885-B14D-BCAD-767E95F50516}"/>
              </a:ext>
            </a:extLst>
          </p:cNvPr>
          <p:cNvGrpSpPr/>
          <p:nvPr/>
        </p:nvGrpSpPr>
        <p:grpSpPr>
          <a:xfrm>
            <a:off x="8780971" y="1428956"/>
            <a:ext cx="319318" cy="454143"/>
            <a:chOff x="430522" y="2770543"/>
            <a:chExt cx="319318" cy="454143"/>
          </a:xfrm>
        </p:grpSpPr>
        <p:sp>
          <p:nvSpPr>
            <p:cNvPr id="67" name="テキスト ボックス 66">
              <a:extLst>
                <a:ext uri="{FF2B5EF4-FFF2-40B4-BE49-F238E27FC236}">
                  <a16:creationId xmlns:a16="http://schemas.microsoft.com/office/drawing/2014/main" id="{D9B0EC4A-0442-684E-830E-0CC9CF5E0DA1}"/>
                </a:ext>
              </a:extLst>
            </p:cNvPr>
            <p:cNvSpPr txBox="1"/>
            <p:nvPr/>
          </p:nvSpPr>
          <p:spPr>
            <a:xfrm>
              <a:off x="430522" y="2770543"/>
              <a:ext cx="319318" cy="253916"/>
            </a:xfrm>
            <a:prstGeom prst="rect">
              <a:avLst/>
            </a:prstGeom>
            <a:noFill/>
            <a:ln>
              <a:noFill/>
            </a:ln>
          </p:spPr>
          <p:txBody>
            <a:bodyPr wrap="square" rtlCol="0">
              <a:spAutoFit/>
            </a:bodyPr>
            <a:lstStyle/>
            <a:p>
              <a:r>
                <a:rPr lang="en-US" altLang="ja-JP" sz="1050" dirty="0">
                  <a:solidFill>
                    <a:srgbClr val="FF0000"/>
                  </a:solidFill>
                </a:rPr>
                <a:t>③</a:t>
              </a:r>
              <a:endParaRPr kumimoji="1" lang="ja-JP" altLang="en-US" sz="1050">
                <a:solidFill>
                  <a:srgbClr val="FF0000"/>
                </a:solidFill>
              </a:endParaRPr>
            </a:p>
          </p:txBody>
        </p:sp>
        <p:cxnSp>
          <p:nvCxnSpPr>
            <p:cNvPr id="68" name="直線矢印コネクタ 67">
              <a:extLst>
                <a:ext uri="{FF2B5EF4-FFF2-40B4-BE49-F238E27FC236}">
                  <a16:creationId xmlns:a16="http://schemas.microsoft.com/office/drawing/2014/main" id="{7514D74D-9C2C-2C45-B691-BD382183B6FD}"/>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69" name="角丸四角形 68">
            <a:extLst>
              <a:ext uri="{FF2B5EF4-FFF2-40B4-BE49-F238E27FC236}">
                <a16:creationId xmlns:a16="http://schemas.microsoft.com/office/drawing/2014/main" id="{01526D9E-0640-7F45-BDE6-8B01B5B6515D}"/>
              </a:ext>
            </a:extLst>
          </p:cNvPr>
          <p:cNvSpPr/>
          <p:nvPr/>
        </p:nvSpPr>
        <p:spPr>
          <a:xfrm>
            <a:off x="4109915" y="1140809"/>
            <a:ext cx="5424118" cy="220448"/>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a:t>トピック</a:t>
            </a:r>
            <a:r>
              <a:rPr kumimoji="1" lang="en-US" altLang="ja-JP" sz="1050" dirty="0"/>
              <a:t> </a:t>
            </a:r>
            <a:r>
              <a:rPr kumimoji="1" lang="ja-JP" altLang="en-US" sz="1050"/>
              <a:t>１例</a:t>
            </a:r>
          </a:p>
        </p:txBody>
      </p:sp>
      <p:grpSp>
        <p:nvGrpSpPr>
          <p:cNvPr id="70" name="グループ化 69">
            <a:extLst>
              <a:ext uri="{FF2B5EF4-FFF2-40B4-BE49-F238E27FC236}">
                <a16:creationId xmlns:a16="http://schemas.microsoft.com/office/drawing/2014/main" id="{9B32B2C2-0BE9-6C44-9407-8B7ECD223C1E}"/>
              </a:ext>
            </a:extLst>
          </p:cNvPr>
          <p:cNvGrpSpPr/>
          <p:nvPr/>
        </p:nvGrpSpPr>
        <p:grpSpPr>
          <a:xfrm>
            <a:off x="9214715" y="1428956"/>
            <a:ext cx="319318" cy="454143"/>
            <a:chOff x="430522" y="2770543"/>
            <a:chExt cx="319318" cy="454143"/>
          </a:xfrm>
        </p:grpSpPr>
        <p:sp>
          <p:nvSpPr>
            <p:cNvPr id="71" name="テキスト ボックス 70">
              <a:extLst>
                <a:ext uri="{FF2B5EF4-FFF2-40B4-BE49-F238E27FC236}">
                  <a16:creationId xmlns:a16="http://schemas.microsoft.com/office/drawing/2014/main" id="{92511030-4C05-8443-9FC3-BB8E5F713A1D}"/>
                </a:ext>
              </a:extLst>
            </p:cNvPr>
            <p:cNvSpPr txBox="1"/>
            <p:nvPr/>
          </p:nvSpPr>
          <p:spPr>
            <a:xfrm>
              <a:off x="430522" y="2770543"/>
              <a:ext cx="319318" cy="253916"/>
            </a:xfrm>
            <a:prstGeom prst="rect">
              <a:avLst/>
            </a:prstGeom>
            <a:noFill/>
            <a:ln>
              <a:noFill/>
            </a:ln>
          </p:spPr>
          <p:txBody>
            <a:bodyPr wrap="square" rtlCol="0">
              <a:spAutoFit/>
            </a:bodyPr>
            <a:lstStyle/>
            <a:p>
              <a:r>
                <a:rPr lang="ja-JP" altLang="en-US" sz="1050">
                  <a:solidFill>
                    <a:srgbClr val="FF0000"/>
                  </a:solidFill>
                </a:rPr>
                <a:t>④</a:t>
              </a:r>
              <a:endParaRPr kumimoji="1" lang="ja-JP" altLang="en-US" sz="1050">
                <a:solidFill>
                  <a:srgbClr val="FF0000"/>
                </a:solidFill>
              </a:endParaRPr>
            </a:p>
          </p:txBody>
        </p:sp>
        <p:cxnSp>
          <p:nvCxnSpPr>
            <p:cNvPr id="72" name="直線矢印コネクタ 71">
              <a:extLst>
                <a:ext uri="{FF2B5EF4-FFF2-40B4-BE49-F238E27FC236}">
                  <a16:creationId xmlns:a16="http://schemas.microsoft.com/office/drawing/2014/main" id="{C5E04ED6-FFB5-F147-B970-3322C7FCFE60}"/>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90961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F4B2906-B222-514A-8A0E-D6C6E52425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42" y="1456154"/>
            <a:ext cx="5071189" cy="7067674"/>
          </a:xfrm>
          <a:prstGeom prst="rect">
            <a:avLst/>
          </a:prstGeom>
          <a:noFill/>
          <a:ln>
            <a:solidFill>
              <a:schemeClr val="tx1"/>
            </a:solidFill>
          </a:ln>
        </p:spPr>
      </p:pic>
      <p:sp>
        <p:nvSpPr>
          <p:cNvPr id="6" name="テキスト ボックス 5">
            <a:extLst>
              <a:ext uri="{FF2B5EF4-FFF2-40B4-BE49-F238E27FC236}">
                <a16:creationId xmlns:a16="http://schemas.microsoft.com/office/drawing/2014/main" id="{A1C4B6DB-2B1B-E145-A0CC-F04C8D211D4B}"/>
              </a:ext>
            </a:extLst>
          </p:cNvPr>
          <p:cNvSpPr txBox="1"/>
          <p:nvPr/>
        </p:nvSpPr>
        <p:spPr>
          <a:xfrm>
            <a:off x="298174" y="613277"/>
            <a:ext cx="9219086" cy="425758"/>
          </a:xfrm>
          <a:prstGeom prst="rect">
            <a:avLst/>
          </a:prstGeom>
          <a:noFill/>
        </p:spPr>
        <p:txBody>
          <a:bodyPr wrap="square" rtlCol="0">
            <a:spAutoFit/>
          </a:bodyPr>
          <a:lstStyle/>
          <a:p>
            <a:pPr>
              <a:lnSpc>
                <a:spcPct val="150000"/>
              </a:lnSpc>
            </a:pPr>
            <a:r>
              <a:rPr lang="ja-JP" altLang="en-US" sz="1600" b="1"/>
              <a:t>トピック作成・編集　①</a:t>
            </a:r>
            <a:endParaRPr lang="en-US" altLang="ja-JP" sz="1600" b="1" dirty="0"/>
          </a:p>
        </p:txBody>
      </p:sp>
      <p:cxnSp>
        <p:nvCxnSpPr>
          <p:cNvPr id="8" name="直線コネクタ 7">
            <a:extLst>
              <a:ext uri="{FF2B5EF4-FFF2-40B4-BE49-F238E27FC236}">
                <a16:creationId xmlns:a16="http://schemas.microsoft.com/office/drawing/2014/main" id="{AAC4A609-4E8E-8E47-8170-6EA0B71EB2F5}"/>
              </a:ext>
            </a:extLst>
          </p:cNvPr>
          <p:cNvCxnSpPr>
            <a:cxnSpLocks/>
          </p:cNvCxnSpPr>
          <p:nvPr/>
        </p:nvCxnSpPr>
        <p:spPr>
          <a:xfrm>
            <a:off x="351632" y="1038053"/>
            <a:ext cx="9202736" cy="1179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角丸四角形 8">
            <a:extLst>
              <a:ext uri="{FF2B5EF4-FFF2-40B4-BE49-F238E27FC236}">
                <a16:creationId xmlns:a16="http://schemas.microsoft.com/office/drawing/2014/main" id="{286E1F45-E4BD-7646-A188-EC7E2841385C}"/>
              </a:ext>
            </a:extLst>
          </p:cNvPr>
          <p:cNvSpPr/>
          <p:nvPr/>
        </p:nvSpPr>
        <p:spPr>
          <a:xfrm>
            <a:off x="430522" y="1142209"/>
            <a:ext cx="4319999" cy="22502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a:t>カテゴリ追加フォーム</a:t>
            </a:r>
          </a:p>
        </p:txBody>
      </p:sp>
      <p:graphicFrame>
        <p:nvGraphicFramePr>
          <p:cNvPr id="10" name="表 9">
            <a:extLst>
              <a:ext uri="{FF2B5EF4-FFF2-40B4-BE49-F238E27FC236}">
                <a16:creationId xmlns:a16="http://schemas.microsoft.com/office/drawing/2014/main" id="{0F490C0B-BADD-E94F-B260-7E936E659E84}"/>
              </a:ext>
            </a:extLst>
          </p:cNvPr>
          <p:cNvGraphicFramePr>
            <a:graphicFrameLocks noGrp="1"/>
          </p:cNvGraphicFramePr>
          <p:nvPr>
            <p:extLst>
              <p:ext uri="{D42A27DB-BD31-4B8C-83A1-F6EECF244321}">
                <p14:modId xmlns:p14="http://schemas.microsoft.com/office/powerpoint/2010/main" val="2352139401"/>
              </p:ext>
            </p:extLst>
          </p:nvPr>
        </p:nvGraphicFramePr>
        <p:xfrm>
          <a:off x="5340473" y="1402193"/>
          <a:ext cx="4565527" cy="4475854"/>
        </p:xfrm>
        <a:graphic>
          <a:graphicData uri="http://schemas.openxmlformats.org/drawingml/2006/table">
            <a:tbl>
              <a:tblPr>
                <a:tableStyleId>{616DA210-FB5B-4158-B5E0-FEB733F419BA}</a:tableStyleId>
              </a:tblPr>
              <a:tblGrid>
                <a:gridCol w="365411">
                  <a:extLst>
                    <a:ext uri="{9D8B030D-6E8A-4147-A177-3AD203B41FA5}">
                      <a16:colId xmlns:a16="http://schemas.microsoft.com/office/drawing/2014/main" val="746318490"/>
                    </a:ext>
                  </a:extLst>
                </a:gridCol>
                <a:gridCol w="4200116">
                  <a:extLst>
                    <a:ext uri="{9D8B030D-6E8A-4147-A177-3AD203B41FA5}">
                      <a16:colId xmlns:a16="http://schemas.microsoft.com/office/drawing/2014/main" val="2774433517"/>
                    </a:ext>
                  </a:extLst>
                </a:gridCol>
              </a:tblGrid>
              <a:tr h="283397">
                <a:tc>
                  <a:txBody>
                    <a:bodyPr/>
                    <a:lstStyle/>
                    <a:p>
                      <a:r>
                        <a:rPr kumimoji="1" lang="en-US" altLang="ja-JP" sz="1050" dirty="0">
                          <a:solidFill>
                            <a:srgbClr val="FF0000"/>
                          </a:solidFill>
                        </a:rPr>
                        <a:t>①</a:t>
                      </a:r>
                      <a:endParaRPr kumimoji="1" lang="ja-JP" altLang="en-US" sz="1050">
                        <a:solidFill>
                          <a:srgbClr val="FF0000"/>
                        </a:solidFill>
                      </a:endParaRPr>
                    </a:p>
                  </a:txBody>
                  <a:tcPr/>
                </a:tc>
                <a:tc>
                  <a:txBody>
                    <a:bodyPr/>
                    <a:lstStyle/>
                    <a:p>
                      <a:r>
                        <a:rPr kumimoji="1" lang="en-US" altLang="ja-JP" sz="1050" dirty="0"/>
                        <a:t>[</a:t>
                      </a:r>
                      <a:r>
                        <a:rPr kumimoji="1" lang="ja-JP" altLang="en-US" sz="1050"/>
                        <a:t>配信開始日時</a:t>
                      </a:r>
                      <a:r>
                        <a:rPr kumimoji="1" lang="en-US" altLang="ja-JP" sz="1050" dirty="0"/>
                        <a:t>/</a:t>
                      </a:r>
                      <a:r>
                        <a:rPr kumimoji="1" lang="ja-JP" altLang="en-US" sz="1050"/>
                        <a:t>終了日時</a:t>
                      </a:r>
                      <a:r>
                        <a:rPr kumimoji="1" lang="en-US" altLang="ja-JP" sz="1050" dirty="0"/>
                        <a:t> </a:t>
                      </a:r>
                      <a:r>
                        <a:rPr kumimoji="1" lang="ja-JP" altLang="en-US" sz="1050"/>
                        <a:t>フォーム</a:t>
                      </a:r>
                      <a:r>
                        <a:rPr kumimoji="1" lang="en-US" altLang="ja-JP" sz="1050" dirty="0"/>
                        <a:t>]</a:t>
                      </a:r>
                    </a:p>
                    <a:p>
                      <a:endParaRPr kumimoji="1" lang="en-US" altLang="ja-JP" sz="1050" dirty="0"/>
                    </a:p>
                    <a:p>
                      <a:r>
                        <a:rPr kumimoji="1" lang="ja-JP" altLang="en-US" sz="1050"/>
                        <a:t>配信開始日と配信終了日を指定します。</a:t>
                      </a:r>
                      <a:endParaRPr kumimoji="1" lang="en-US" altLang="ja-JP" sz="1050" dirty="0"/>
                    </a:p>
                    <a:p>
                      <a:r>
                        <a:rPr kumimoji="1" lang="ja-JP" altLang="en-US" sz="1050"/>
                        <a:t>範囲に含まれていない日</a:t>
                      </a:r>
                      <a:r>
                        <a:rPr kumimoji="1" lang="en-US" altLang="ja-JP" sz="1050" dirty="0"/>
                        <a:t>/</a:t>
                      </a:r>
                      <a:r>
                        <a:rPr kumimoji="1" lang="ja-JP" altLang="en-US" sz="1050"/>
                        <a:t>時間については配信されません。</a:t>
                      </a:r>
                      <a:endParaRPr kumimoji="1" lang="en-US" altLang="ja-JP" sz="1050" dirty="0"/>
                    </a:p>
                  </a:txBody>
                  <a:tcPr/>
                </a:tc>
                <a:extLst>
                  <a:ext uri="{0D108BD9-81ED-4DB2-BD59-A6C34878D82A}">
                    <a16:rowId xmlns:a16="http://schemas.microsoft.com/office/drawing/2014/main" val="1007335990"/>
                  </a:ext>
                </a:extLst>
              </a:tr>
              <a:tr h="292374">
                <a:tc>
                  <a:txBody>
                    <a:bodyPr/>
                    <a:lstStyle/>
                    <a:p>
                      <a:r>
                        <a:rPr kumimoji="1" lang="ja-JP" altLang="en-US" sz="1050">
                          <a:solidFill>
                            <a:srgbClr val="FF0000"/>
                          </a:solidFill>
                        </a:rPr>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カテゴリ選択</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カテゴリを選ぶことでカテゴリの移動をおこなえます。</a:t>
                      </a:r>
                      <a:endParaRPr kumimoji="1" lang="en-US" altLang="ja-JP" sz="1050" dirty="0"/>
                    </a:p>
                  </a:txBody>
                  <a:tcPr/>
                </a:tc>
                <a:extLst>
                  <a:ext uri="{0D108BD9-81ED-4DB2-BD59-A6C34878D82A}">
                    <a16:rowId xmlns:a16="http://schemas.microsoft.com/office/drawing/2014/main" val="2108660816"/>
                  </a:ext>
                </a:extLst>
              </a:tr>
              <a:tr h="283397">
                <a:tc>
                  <a:txBody>
                    <a:bodyPr/>
                    <a:lstStyle/>
                    <a:p>
                      <a:r>
                        <a:rPr kumimoji="1" lang="ja-JP" altLang="en-US" sz="1050">
                          <a:solidFill>
                            <a:srgbClr val="FF0000"/>
                          </a:solidFill>
                        </a:rPr>
                        <a:t>③</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タイトル入力</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記事のタイトルを入力します</a:t>
                      </a:r>
                      <a:endParaRPr kumimoji="1" lang="en-US" altLang="ja-JP" sz="1050" dirty="0"/>
                    </a:p>
                  </a:txBody>
                  <a:tcPr/>
                </a:tc>
                <a:extLst>
                  <a:ext uri="{0D108BD9-81ED-4DB2-BD59-A6C34878D82A}">
                    <a16:rowId xmlns:a16="http://schemas.microsoft.com/office/drawing/2014/main" val="2798689818"/>
                  </a:ext>
                </a:extLst>
              </a:tr>
              <a:tr h="283397">
                <a:tc>
                  <a:txBody>
                    <a:bodyPr/>
                    <a:lstStyle/>
                    <a:p>
                      <a:r>
                        <a:rPr kumimoji="1" lang="ja-JP" altLang="en-US" sz="1050">
                          <a:solidFill>
                            <a:srgbClr val="FF0000"/>
                          </a:solidFill>
                        </a:rPr>
                        <a:t>④</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作成者名入力</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作成者を入力します</a:t>
                      </a:r>
                      <a:endParaRPr kumimoji="1" lang="en-US" altLang="ja-JP" sz="1050" dirty="0"/>
                    </a:p>
                  </a:txBody>
                  <a:tcPr/>
                </a:tc>
                <a:extLst>
                  <a:ext uri="{0D108BD9-81ED-4DB2-BD59-A6C34878D82A}">
                    <a16:rowId xmlns:a16="http://schemas.microsoft.com/office/drawing/2014/main" val="4025675658"/>
                  </a:ext>
                </a:extLst>
              </a:tr>
              <a:tr h="283397">
                <a:tc>
                  <a:txBody>
                    <a:bodyPr/>
                    <a:lstStyle/>
                    <a:p>
                      <a:r>
                        <a:rPr kumimoji="1" lang="ja-JP" altLang="en-US" sz="1050">
                          <a:solidFill>
                            <a:srgbClr val="FF0000"/>
                          </a:solidFill>
                        </a:rPr>
                        <a:t>⑤</a:t>
                      </a:r>
                    </a:p>
                  </a:txBody>
                  <a:tcPr/>
                </a:tc>
                <a:tc>
                  <a:txBody>
                    <a:bodyPr/>
                    <a:lstStyle/>
                    <a:p>
                      <a:r>
                        <a:rPr kumimoji="1" lang="en-US" altLang="ja-JP" sz="1050" dirty="0"/>
                        <a:t>[</a:t>
                      </a:r>
                      <a:r>
                        <a:rPr kumimoji="1" lang="ja-JP" altLang="en-US" sz="1050"/>
                        <a:t>本文入力</a:t>
                      </a:r>
                      <a:r>
                        <a:rPr kumimoji="1" lang="en-US" altLang="ja-JP" sz="1050" dirty="0"/>
                        <a:t>]</a:t>
                      </a:r>
                    </a:p>
                    <a:p>
                      <a:endParaRPr kumimoji="1" lang="en-US" altLang="ja-JP" sz="1050" dirty="0"/>
                    </a:p>
                    <a:p>
                      <a:r>
                        <a:rPr kumimoji="1" lang="ja-JP" altLang="en-US" sz="1050"/>
                        <a:t>本文を入力します。</a:t>
                      </a:r>
                    </a:p>
                  </a:txBody>
                  <a:tcPr/>
                </a:tc>
                <a:extLst>
                  <a:ext uri="{0D108BD9-81ED-4DB2-BD59-A6C34878D82A}">
                    <a16:rowId xmlns:a16="http://schemas.microsoft.com/office/drawing/2014/main" val="1511387655"/>
                  </a:ext>
                </a:extLst>
              </a:tr>
              <a:tr h="283397">
                <a:tc>
                  <a:txBody>
                    <a:bodyPr/>
                    <a:lstStyle/>
                    <a:p>
                      <a:r>
                        <a:rPr kumimoji="1" lang="ja-JP" altLang="en-US" sz="1050">
                          <a:solidFill>
                            <a:srgbClr val="FF0000"/>
                          </a:solidFill>
                        </a:rPr>
                        <a:t>⑥</a:t>
                      </a:r>
                    </a:p>
                  </a:txBody>
                  <a:tcPr/>
                </a:tc>
                <a:tc>
                  <a:txBody>
                    <a:bodyPr/>
                    <a:lstStyle/>
                    <a:p>
                      <a:r>
                        <a:rPr kumimoji="1" lang="en-US" altLang="ja-JP" sz="1050" dirty="0"/>
                        <a:t>[</a:t>
                      </a:r>
                      <a:r>
                        <a:rPr kumimoji="1" lang="ja-JP" altLang="en-US" sz="1050"/>
                        <a:t>トピックの承認状態の選択</a:t>
                      </a:r>
                      <a:r>
                        <a:rPr kumimoji="1" lang="en-US" altLang="ja-JP" sz="1050" dirty="0"/>
                        <a:t>]</a:t>
                      </a:r>
                    </a:p>
                    <a:p>
                      <a:endParaRPr kumimoji="1" lang="en-US" altLang="ja-JP" sz="1050" dirty="0"/>
                    </a:p>
                    <a:p>
                      <a:r>
                        <a:rPr kumimoji="1" lang="ja-JP" altLang="en-US" sz="1050"/>
                        <a:t>未確認・承認・却下　の三種類から選択</a:t>
                      </a:r>
                      <a:endParaRPr kumimoji="1" lang="en-US" altLang="ja-JP" sz="1050" dirty="0"/>
                    </a:p>
                    <a:p>
                      <a:r>
                        <a:rPr kumimoji="1" lang="ja-JP" altLang="en-US" sz="1050"/>
                        <a:t>承認した場合のみ記事が表示されます。</a:t>
                      </a:r>
                      <a:endParaRPr kumimoji="1" lang="en-US" altLang="ja-JP" sz="1050" dirty="0"/>
                    </a:p>
                    <a:p>
                      <a:r>
                        <a:rPr kumimoji="1" lang="ja-JP" altLang="en-US" sz="1050"/>
                        <a:t>承認以外の場合は表示されないのでご注意ください。</a:t>
                      </a:r>
                    </a:p>
                  </a:txBody>
                  <a:tcPr/>
                </a:tc>
                <a:extLst>
                  <a:ext uri="{0D108BD9-81ED-4DB2-BD59-A6C34878D82A}">
                    <a16:rowId xmlns:a16="http://schemas.microsoft.com/office/drawing/2014/main" val="2022619483"/>
                  </a:ext>
                </a:extLst>
              </a:tr>
              <a:tr h="283397">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3759453637"/>
                  </a:ext>
                </a:extLst>
              </a:tr>
              <a:tr h="283397">
                <a:tc>
                  <a:txBody>
                    <a:bodyPr/>
                    <a:lstStyle/>
                    <a:p>
                      <a:endParaRPr kumimoji="1" lang="ja-JP" altLang="en-US" sz="1050">
                        <a:solidFill>
                          <a:srgbClr val="FF0000"/>
                        </a:solidFill>
                      </a:endParaRPr>
                    </a:p>
                  </a:txBody>
                  <a:tcPr/>
                </a:tc>
                <a:tc>
                  <a:txBody>
                    <a:bodyPr/>
                    <a:lstStyle/>
                    <a:p>
                      <a:r>
                        <a:rPr kumimoji="1" lang="ja-JP" altLang="en-US" sz="1050"/>
                        <a:t>次ページに続く</a:t>
                      </a:r>
                    </a:p>
                  </a:txBody>
                  <a:tcPr/>
                </a:tc>
                <a:extLst>
                  <a:ext uri="{0D108BD9-81ED-4DB2-BD59-A6C34878D82A}">
                    <a16:rowId xmlns:a16="http://schemas.microsoft.com/office/drawing/2014/main" val="3563077215"/>
                  </a:ext>
                </a:extLst>
              </a:tr>
            </a:tbl>
          </a:graphicData>
        </a:graphic>
      </p:graphicFrame>
      <p:grpSp>
        <p:nvGrpSpPr>
          <p:cNvPr id="5" name="グループ化 4">
            <a:extLst>
              <a:ext uri="{FF2B5EF4-FFF2-40B4-BE49-F238E27FC236}">
                <a16:creationId xmlns:a16="http://schemas.microsoft.com/office/drawing/2014/main" id="{6227098B-C382-E840-8B38-2874451BF305}"/>
              </a:ext>
            </a:extLst>
          </p:cNvPr>
          <p:cNvGrpSpPr/>
          <p:nvPr/>
        </p:nvGrpSpPr>
        <p:grpSpPr>
          <a:xfrm>
            <a:off x="1536674" y="1942502"/>
            <a:ext cx="606073" cy="253916"/>
            <a:chOff x="980492" y="3592193"/>
            <a:chExt cx="606073" cy="253916"/>
          </a:xfrm>
        </p:grpSpPr>
        <p:sp>
          <p:nvSpPr>
            <p:cNvPr id="38" name="テキスト ボックス 37">
              <a:extLst>
                <a:ext uri="{FF2B5EF4-FFF2-40B4-BE49-F238E27FC236}">
                  <a16:creationId xmlns:a16="http://schemas.microsoft.com/office/drawing/2014/main" id="{4B1AD252-64BB-A44D-8D41-51857E959C51}"/>
                </a:ext>
              </a:extLst>
            </p:cNvPr>
            <p:cNvSpPr txBox="1"/>
            <p:nvPr/>
          </p:nvSpPr>
          <p:spPr>
            <a:xfrm>
              <a:off x="1267247" y="3592193"/>
              <a:ext cx="319318" cy="253916"/>
            </a:xfrm>
            <a:prstGeom prst="rect">
              <a:avLst/>
            </a:prstGeom>
            <a:noFill/>
            <a:ln>
              <a:noFill/>
            </a:ln>
          </p:spPr>
          <p:txBody>
            <a:bodyPr wrap="none" rtlCol="0">
              <a:spAutoFit/>
            </a:bodyPr>
            <a:lstStyle/>
            <a:p>
              <a:r>
                <a:rPr lang="ja-JP" altLang="en-US" sz="1050">
                  <a:solidFill>
                    <a:srgbClr val="FF0000"/>
                  </a:solidFill>
                </a:rPr>
                <a:t>①</a:t>
              </a:r>
              <a:endParaRPr kumimoji="1" lang="ja-JP" altLang="en-US" sz="1050">
                <a:solidFill>
                  <a:srgbClr val="FF0000"/>
                </a:solidFill>
              </a:endParaRPr>
            </a:p>
          </p:txBody>
        </p:sp>
        <p:cxnSp>
          <p:nvCxnSpPr>
            <p:cNvPr id="39" name="直線矢印コネクタ 38">
              <a:extLst>
                <a:ext uri="{FF2B5EF4-FFF2-40B4-BE49-F238E27FC236}">
                  <a16:creationId xmlns:a16="http://schemas.microsoft.com/office/drawing/2014/main" id="{1E63A1F3-844E-B240-A170-A969BB884A4E}"/>
                </a:ext>
              </a:extLst>
            </p:cNvPr>
            <p:cNvCxnSpPr>
              <a:cxnSpLocks/>
            </p:cNvCxnSpPr>
            <p:nvPr/>
          </p:nvCxnSpPr>
          <p:spPr>
            <a:xfrm flipH="1">
              <a:off x="980492" y="3700297"/>
              <a:ext cx="315036"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0" name="グループ化 39">
            <a:extLst>
              <a:ext uri="{FF2B5EF4-FFF2-40B4-BE49-F238E27FC236}">
                <a16:creationId xmlns:a16="http://schemas.microsoft.com/office/drawing/2014/main" id="{4C9F0F74-6514-FC4E-AA32-30CB49233173}"/>
              </a:ext>
            </a:extLst>
          </p:cNvPr>
          <p:cNvGrpSpPr/>
          <p:nvPr/>
        </p:nvGrpSpPr>
        <p:grpSpPr>
          <a:xfrm>
            <a:off x="614419" y="2679363"/>
            <a:ext cx="606073" cy="253916"/>
            <a:chOff x="980492" y="3592193"/>
            <a:chExt cx="606073" cy="253916"/>
          </a:xfrm>
        </p:grpSpPr>
        <p:sp>
          <p:nvSpPr>
            <p:cNvPr id="41" name="テキスト ボックス 40">
              <a:extLst>
                <a:ext uri="{FF2B5EF4-FFF2-40B4-BE49-F238E27FC236}">
                  <a16:creationId xmlns:a16="http://schemas.microsoft.com/office/drawing/2014/main" id="{7C919788-1015-5F4E-9021-7246324A911B}"/>
                </a:ext>
              </a:extLst>
            </p:cNvPr>
            <p:cNvSpPr txBox="1"/>
            <p:nvPr/>
          </p:nvSpPr>
          <p:spPr>
            <a:xfrm>
              <a:off x="1267247" y="3592193"/>
              <a:ext cx="319318" cy="253916"/>
            </a:xfrm>
            <a:prstGeom prst="rect">
              <a:avLst/>
            </a:prstGeom>
            <a:noFill/>
            <a:ln>
              <a:noFill/>
            </a:ln>
          </p:spPr>
          <p:txBody>
            <a:bodyPr wrap="none" rtlCol="0">
              <a:spAutoFit/>
            </a:bodyPr>
            <a:lstStyle/>
            <a:p>
              <a:r>
                <a:rPr kumimoji="1" lang="ja-JP" altLang="en-US" sz="1050">
                  <a:solidFill>
                    <a:srgbClr val="FF0000"/>
                  </a:solidFill>
                </a:rPr>
                <a:t>②</a:t>
              </a:r>
            </a:p>
          </p:txBody>
        </p:sp>
        <p:cxnSp>
          <p:nvCxnSpPr>
            <p:cNvPr id="64" name="直線矢印コネクタ 63">
              <a:extLst>
                <a:ext uri="{FF2B5EF4-FFF2-40B4-BE49-F238E27FC236}">
                  <a16:creationId xmlns:a16="http://schemas.microsoft.com/office/drawing/2014/main" id="{F109B6E8-6662-AD47-8104-F6FB86E8F236}"/>
                </a:ext>
              </a:extLst>
            </p:cNvPr>
            <p:cNvCxnSpPr>
              <a:cxnSpLocks/>
            </p:cNvCxnSpPr>
            <p:nvPr/>
          </p:nvCxnSpPr>
          <p:spPr>
            <a:xfrm flipH="1">
              <a:off x="980492" y="3700297"/>
              <a:ext cx="315036"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5" name="グループ化 64">
            <a:extLst>
              <a:ext uri="{FF2B5EF4-FFF2-40B4-BE49-F238E27FC236}">
                <a16:creationId xmlns:a16="http://schemas.microsoft.com/office/drawing/2014/main" id="{58954F51-1395-9947-98E2-C77F7C5652AD}"/>
              </a:ext>
            </a:extLst>
          </p:cNvPr>
          <p:cNvGrpSpPr/>
          <p:nvPr/>
        </p:nvGrpSpPr>
        <p:grpSpPr>
          <a:xfrm>
            <a:off x="1120853" y="3068174"/>
            <a:ext cx="606073" cy="253916"/>
            <a:chOff x="980492" y="3592193"/>
            <a:chExt cx="606073" cy="253916"/>
          </a:xfrm>
        </p:grpSpPr>
        <p:sp>
          <p:nvSpPr>
            <p:cNvPr id="66" name="テキスト ボックス 65">
              <a:extLst>
                <a:ext uri="{FF2B5EF4-FFF2-40B4-BE49-F238E27FC236}">
                  <a16:creationId xmlns:a16="http://schemas.microsoft.com/office/drawing/2014/main" id="{64A40DA8-07D0-4B4C-849A-FB73DE885C83}"/>
                </a:ext>
              </a:extLst>
            </p:cNvPr>
            <p:cNvSpPr txBox="1"/>
            <p:nvPr/>
          </p:nvSpPr>
          <p:spPr>
            <a:xfrm>
              <a:off x="1267247" y="3592193"/>
              <a:ext cx="319318" cy="253916"/>
            </a:xfrm>
            <a:prstGeom prst="rect">
              <a:avLst/>
            </a:prstGeom>
            <a:noFill/>
            <a:ln>
              <a:noFill/>
            </a:ln>
          </p:spPr>
          <p:txBody>
            <a:bodyPr wrap="none" rtlCol="0">
              <a:spAutoFit/>
            </a:bodyPr>
            <a:lstStyle/>
            <a:p>
              <a:r>
                <a:rPr kumimoji="1" lang="ja-JP" altLang="en-US" sz="1050">
                  <a:solidFill>
                    <a:srgbClr val="FF0000"/>
                  </a:solidFill>
                </a:rPr>
                <a:t>③</a:t>
              </a:r>
            </a:p>
          </p:txBody>
        </p:sp>
        <p:cxnSp>
          <p:nvCxnSpPr>
            <p:cNvPr id="67" name="直線矢印コネクタ 66">
              <a:extLst>
                <a:ext uri="{FF2B5EF4-FFF2-40B4-BE49-F238E27FC236}">
                  <a16:creationId xmlns:a16="http://schemas.microsoft.com/office/drawing/2014/main" id="{774E3B72-69F9-8D42-831F-F48E69123301}"/>
                </a:ext>
              </a:extLst>
            </p:cNvPr>
            <p:cNvCxnSpPr>
              <a:cxnSpLocks/>
            </p:cNvCxnSpPr>
            <p:nvPr/>
          </p:nvCxnSpPr>
          <p:spPr>
            <a:xfrm flipH="1">
              <a:off x="980492" y="3700297"/>
              <a:ext cx="315036"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8" name="グループ化 67">
            <a:extLst>
              <a:ext uri="{FF2B5EF4-FFF2-40B4-BE49-F238E27FC236}">
                <a16:creationId xmlns:a16="http://schemas.microsoft.com/office/drawing/2014/main" id="{4766B4A2-1504-8948-822E-545C464DB05B}"/>
              </a:ext>
            </a:extLst>
          </p:cNvPr>
          <p:cNvGrpSpPr/>
          <p:nvPr/>
        </p:nvGrpSpPr>
        <p:grpSpPr>
          <a:xfrm>
            <a:off x="633378" y="3466440"/>
            <a:ext cx="606073" cy="253916"/>
            <a:chOff x="980492" y="3592193"/>
            <a:chExt cx="606073" cy="253916"/>
          </a:xfrm>
        </p:grpSpPr>
        <p:sp>
          <p:nvSpPr>
            <p:cNvPr id="69" name="テキスト ボックス 68">
              <a:extLst>
                <a:ext uri="{FF2B5EF4-FFF2-40B4-BE49-F238E27FC236}">
                  <a16:creationId xmlns:a16="http://schemas.microsoft.com/office/drawing/2014/main" id="{991D9164-8AD4-D84E-812B-B120830B1A2D}"/>
                </a:ext>
              </a:extLst>
            </p:cNvPr>
            <p:cNvSpPr txBox="1"/>
            <p:nvPr/>
          </p:nvSpPr>
          <p:spPr>
            <a:xfrm>
              <a:off x="1267247" y="3592193"/>
              <a:ext cx="319318" cy="253916"/>
            </a:xfrm>
            <a:prstGeom prst="rect">
              <a:avLst/>
            </a:prstGeom>
            <a:noFill/>
            <a:ln>
              <a:noFill/>
            </a:ln>
          </p:spPr>
          <p:txBody>
            <a:bodyPr wrap="none" rtlCol="0">
              <a:spAutoFit/>
            </a:bodyPr>
            <a:lstStyle/>
            <a:p>
              <a:r>
                <a:rPr kumimoji="1" lang="ja-JP" altLang="en-US" sz="1050">
                  <a:solidFill>
                    <a:srgbClr val="FF0000"/>
                  </a:solidFill>
                </a:rPr>
                <a:t>④</a:t>
              </a:r>
            </a:p>
          </p:txBody>
        </p:sp>
        <p:cxnSp>
          <p:nvCxnSpPr>
            <p:cNvPr id="70" name="直線矢印コネクタ 69">
              <a:extLst>
                <a:ext uri="{FF2B5EF4-FFF2-40B4-BE49-F238E27FC236}">
                  <a16:creationId xmlns:a16="http://schemas.microsoft.com/office/drawing/2014/main" id="{8A9E525E-1D71-684E-B585-FDE9A8E052DB}"/>
                </a:ext>
              </a:extLst>
            </p:cNvPr>
            <p:cNvCxnSpPr>
              <a:cxnSpLocks/>
            </p:cNvCxnSpPr>
            <p:nvPr/>
          </p:nvCxnSpPr>
          <p:spPr>
            <a:xfrm flipH="1">
              <a:off x="980492" y="3700297"/>
              <a:ext cx="315036"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1" name="グループ化 70">
            <a:extLst>
              <a:ext uri="{FF2B5EF4-FFF2-40B4-BE49-F238E27FC236}">
                <a16:creationId xmlns:a16="http://schemas.microsoft.com/office/drawing/2014/main" id="{8065AE14-2DF3-D64B-B364-54619BFA8A0C}"/>
              </a:ext>
            </a:extLst>
          </p:cNvPr>
          <p:cNvGrpSpPr/>
          <p:nvPr/>
        </p:nvGrpSpPr>
        <p:grpSpPr>
          <a:xfrm>
            <a:off x="633378" y="3963355"/>
            <a:ext cx="606073" cy="253916"/>
            <a:chOff x="980492" y="3592193"/>
            <a:chExt cx="606073" cy="253916"/>
          </a:xfrm>
        </p:grpSpPr>
        <p:sp>
          <p:nvSpPr>
            <p:cNvPr id="72" name="テキスト ボックス 71">
              <a:extLst>
                <a:ext uri="{FF2B5EF4-FFF2-40B4-BE49-F238E27FC236}">
                  <a16:creationId xmlns:a16="http://schemas.microsoft.com/office/drawing/2014/main" id="{12350523-B247-D143-A304-FCDB846D778E}"/>
                </a:ext>
              </a:extLst>
            </p:cNvPr>
            <p:cNvSpPr txBox="1"/>
            <p:nvPr/>
          </p:nvSpPr>
          <p:spPr>
            <a:xfrm>
              <a:off x="1267247" y="3592193"/>
              <a:ext cx="319318" cy="253916"/>
            </a:xfrm>
            <a:prstGeom prst="rect">
              <a:avLst/>
            </a:prstGeom>
            <a:noFill/>
            <a:ln>
              <a:noFill/>
            </a:ln>
          </p:spPr>
          <p:txBody>
            <a:bodyPr wrap="none" rtlCol="0">
              <a:spAutoFit/>
            </a:bodyPr>
            <a:lstStyle/>
            <a:p>
              <a:r>
                <a:rPr lang="ja-JP" altLang="en-US" sz="1050">
                  <a:solidFill>
                    <a:srgbClr val="FF0000"/>
                  </a:solidFill>
                </a:rPr>
                <a:t>⑤</a:t>
              </a:r>
              <a:endParaRPr kumimoji="1" lang="ja-JP" altLang="en-US" sz="1050">
                <a:solidFill>
                  <a:srgbClr val="FF0000"/>
                </a:solidFill>
              </a:endParaRPr>
            </a:p>
          </p:txBody>
        </p:sp>
        <p:cxnSp>
          <p:nvCxnSpPr>
            <p:cNvPr id="73" name="直線矢印コネクタ 72">
              <a:extLst>
                <a:ext uri="{FF2B5EF4-FFF2-40B4-BE49-F238E27FC236}">
                  <a16:creationId xmlns:a16="http://schemas.microsoft.com/office/drawing/2014/main" id="{48A21549-DEDD-774C-A5CD-C63F56E86E75}"/>
                </a:ext>
              </a:extLst>
            </p:cNvPr>
            <p:cNvCxnSpPr>
              <a:cxnSpLocks/>
            </p:cNvCxnSpPr>
            <p:nvPr/>
          </p:nvCxnSpPr>
          <p:spPr>
            <a:xfrm flipH="1">
              <a:off x="980492" y="3700297"/>
              <a:ext cx="315036"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4" name="グループ化 73">
            <a:extLst>
              <a:ext uri="{FF2B5EF4-FFF2-40B4-BE49-F238E27FC236}">
                <a16:creationId xmlns:a16="http://schemas.microsoft.com/office/drawing/2014/main" id="{DFCCE79E-00DA-944D-900D-8CBC13876A39}"/>
              </a:ext>
            </a:extLst>
          </p:cNvPr>
          <p:cNvGrpSpPr/>
          <p:nvPr/>
        </p:nvGrpSpPr>
        <p:grpSpPr>
          <a:xfrm>
            <a:off x="1063356" y="5796001"/>
            <a:ext cx="606073" cy="253916"/>
            <a:chOff x="980492" y="3592193"/>
            <a:chExt cx="606073" cy="253916"/>
          </a:xfrm>
        </p:grpSpPr>
        <p:sp>
          <p:nvSpPr>
            <p:cNvPr id="75" name="テキスト ボックス 74">
              <a:extLst>
                <a:ext uri="{FF2B5EF4-FFF2-40B4-BE49-F238E27FC236}">
                  <a16:creationId xmlns:a16="http://schemas.microsoft.com/office/drawing/2014/main" id="{47E60667-5706-5E42-A0A4-EBBF6305CD56}"/>
                </a:ext>
              </a:extLst>
            </p:cNvPr>
            <p:cNvSpPr txBox="1"/>
            <p:nvPr/>
          </p:nvSpPr>
          <p:spPr>
            <a:xfrm>
              <a:off x="1267247" y="3592193"/>
              <a:ext cx="319318" cy="253916"/>
            </a:xfrm>
            <a:prstGeom prst="rect">
              <a:avLst/>
            </a:prstGeom>
            <a:noFill/>
            <a:ln>
              <a:noFill/>
            </a:ln>
          </p:spPr>
          <p:txBody>
            <a:bodyPr wrap="none" rtlCol="0">
              <a:spAutoFit/>
            </a:bodyPr>
            <a:lstStyle/>
            <a:p>
              <a:r>
                <a:rPr lang="ja-JP" altLang="en-US" sz="1050">
                  <a:solidFill>
                    <a:srgbClr val="FF0000"/>
                  </a:solidFill>
                </a:rPr>
                <a:t>⑥</a:t>
              </a:r>
              <a:endParaRPr kumimoji="1" lang="ja-JP" altLang="en-US" sz="1050">
                <a:solidFill>
                  <a:srgbClr val="FF0000"/>
                </a:solidFill>
              </a:endParaRPr>
            </a:p>
          </p:txBody>
        </p:sp>
        <p:cxnSp>
          <p:nvCxnSpPr>
            <p:cNvPr id="76" name="直線矢印コネクタ 75">
              <a:extLst>
                <a:ext uri="{FF2B5EF4-FFF2-40B4-BE49-F238E27FC236}">
                  <a16:creationId xmlns:a16="http://schemas.microsoft.com/office/drawing/2014/main" id="{2306A649-8B5C-224F-A698-3314C996E571}"/>
                </a:ext>
              </a:extLst>
            </p:cNvPr>
            <p:cNvCxnSpPr>
              <a:cxnSpLocks/>
            </p:cNvCxnSpPr>
            <p:nvPr/>
          </p:nvCxnSpPr>
          <p:spPr>
            <a:xfrm flipH="1">
              <a:off x="980492" y="3700297"/>
              <a:ext cx="315036"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78328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F4B2906-B222-514A-8A0E-D6C6E5242560}"/>
              </a:ext>
            </a:extLst>
          </p:cNvPr>
          <p:cNvPicPr>
            <a:picLocks noChangeAspect="1"/>
          </p:cNvPicPr>
          <p:nvPr/>
        </p:nvPicPr>
        <p:blipFill rotWithShape="1">
          <a:blip r:embed="rId2">
            <a:extLst>
              <a:ext uri="{28A0092B-C50C-407E-A947-70E740481C1C}">
                <a14:useLocalDpi xmlns:a14="http://schemas.microsoft.com/office/drawing/2010/main" val="0"/>
              </a:ext>
            </a:extLst>
          </a:blip>
          <a:srcRect t="40732"/>
          <a:stretch/>
        </p:blipFill>
        <p:spPr>
          <a:xfrm>
            <a:off x="144069" y="1474626"/>
            <a:ext cx="5071189" cy="4188887"/>
          </a:xfrm>
          <a:prstGeom prst="rect">
            <a:avLst/>
          </a:prstGeom>
          <a:noFill/>
          <a:ln>
            <a:solidFill>
              <a:schemeClr val="tx1"/>
            </a:solidFill>
          </a:ln>
        </p:spPr>
      </p:pic>
      <p:sp>
        <p:nvSpPr>
          <p:cNvPr id="6" name="テキスト ボックス 5">
            <a:extLst>
              <a:ext uri="{FF2B5EF4-FFF2-40B4-BE49-F238E27FC236}">
                <a16:creationId xmlns:a16="http://schemas.microsoft.com/office/drawing/2014/main" id="{A1C4B6DB-2B1B-E145-A0CC-F04C8D211D4B}"/>
              </a:ext>
            </a:extLst>
          </p:cNvPr>
          <p:cNvSpPr txBox="1"/>
          <p:nvPr/>
        </p:nvSpPr>
        <p:spPr>
          <a:xfrm>
            <a:off x="298174" y="613277"/>
            <a:ext cx="9219086" cy="425758"/>
          </a:xfrm>
          <a:prstGeom prst="rect">
            <a:avLst/>
          </a:prstGeom>
          <a:noFill/>
        </p:spPr>
        <p:txBody>
          <a:bodyPr wrap="square" rtlCol="0">
            <a:spAutoFit/>
          </a:bodyPr>
          <a:lstStyle/>
          <a:p>
            <a:pPr>
              <a:lnSpc>
                <a:spcPct val="150000"/>
              </a:lnSpc>
            </a:pPr>
            <a:r>
              <a:rPr lang="ja-JP" altLang="en-US" sz="1600" b="1"/>
              <a:t>トピック作成・編集　②</a:t>
            </a:r>
            <a:endParaRPr lang="en-US" altLang="ja-JP" sz="1600" b="1" dirty="0"/>
          </a:p>
        </p:txBody>
      </p:sp>
      <p:cxnSp>
        <p:nvCxnSpPr>
          <p:cNvPr id="8" name="直線コネクタ 7">
            <a:extLst>
              <a:ext uri="{FF2B5EF4-FFF2-40B4-BE49-F238E27FC236}">
                <a16:creationId xmlns:a16="http://schemas.microsoft.com/office/drawing/2014/main" id="{AAC4A609-4E8E-8E47-8170-6EA0B71EB2F5}"/>
              </a:ext>
            </a:extLst>
          </p:cNvPr>
          <p:cNvCxnSpPr>
            <a:cxnSpLocks/>
          </p:cNvCxnSpPr>
          <p:nvPr/>
        </p:nvCxnSpPr>
        <p:spPr>
          <a:xfrm>
            <a:off x="351632" y="1038053"/>
            <a:ext cx="9202736" cy="1179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角丸四角形 8">
            <a:extLst>
              <a:ext uri="{FF2B5EF4-FFF2-40B4-BE49-F238E27FC236}">
                <a16:creationId xmlns:a16="http://schemas.microsoft.com/office/drawing/2014/main" id="{286E1F45-E4BD-7646-A188-EC7E2841385C}"/>
              </a:ext>
            </a:extLst>
          </p:cNvPr>
          <p:cNvSpPr/>
          <p:nvPr/>
        </p:nvSpPr>
        <p:spPr>
          <a:xfrm>
            <a:off x="430522" y="1142209"/>
            <a:ext cx="4319999" cy="22502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a:t>カテゴリ追加フォーム</a:t>
            </a:r>
          </a:p>
        </p:txBody>
      </p:sp>
      <p:graphicFrame>
        <p:nvGraphicFramePr>
          <p:cNvPr id="10" name="表 9">
            <a:extLst>
              <a:ext uri="{FF2B5EF4-FFF2-40B4-BE49-F238E27FC236}">
                <a16:creationId xmlns:a16="http://schemas.microsoft.com/office/drawing/2014/main" id="{0F490C0B-BADD-E94F-B260-7E936E659E84}"/>
              </a:ext>
            </a:extLst>
          </p:cNvPr>
          <p:cNvGraphicFramePr>
            <a:graphicFrameLocks noGrp="1"/>
          </p:cNvGraphicFramePr>
          <p:nvPr>
            <p:extLst>
              <p:ext uri="{D42A27DB-BD31-4B8C-83A1-F6EECF244321}">
                <p14:modId xmlns:p14="http://schemas.microsoft.com/office/powerpoint/2010/main" val="1341011082"/>
              </p:ext>
            </p:extLst>
          </p:nvPr>
        </p:nvGraphicFramePr>
        <p:xfrm>
          <a:off x="5322536" y="1474626"/>
          <a:ext cx="4330512" cy="4289321"/>
        </p:xfrm>
        <a:graphic>
          <a:graphicData uri="http://schemas.openxmlformats.org/drawingml/2006/table">
            <a:tbl>
              <a:tblPr>
                <a:tableStyleId>{616DA210-FB5B-4158-B5E0-FEB733F419BA}</a:tableStyleId>
              </a:tblPr>
              <a:tblGrid>
                <a:gridCol w="566741">
                  <a:extLst>
                    <a:ext uri="{9D8B030D-6E8A-4147-A177-3AD203B41FA5}">
                      <a16:colId xmlns:a16="http://schemas.microsoft.com/office/drawing/2014/main" val="746318490"/>
                    </a:ext>
                  </a:extLst>
                </a:gridCol>
                <a:gridCol w="3763771">
                  <a:extLst>
                    <a:ext uri="{9D8B030D-6E8A-4147-A177-3AD203B41FA5}">
                      <a16:colId xmlns:a16="http://schemas.microsoft.com/office/drawing/2014/main" val="2774433517"/>
                    </a:ext>
                  </a:extLst>
                </a:gridCol>
              </a:tblGrid>
              <a:tr h="572335">
                <a:tc>
                  <a:txBody>
                    <a:bodyPr/>
                    <a:lstStyle/>
                    <a:p>
                      <a:r>
                        <a:rPr kumimoji="1" lang="en-US" altLang="ja-JP" sz="1050" dirty="0">
                          <a:solidFill>
                            <a:srgbClr val="FF0000"/>
                          </a:solidFill>
                        </a:rPr>
                        <a:t>①</a:t>
                      </a:r>
                      <a:endParaRPr kumimoji="1" lang="ja-JP" altLang="en-US" sz="1050">
                        <a:solidFill>
                          <a:srgbClr val="FF0000"/>
                        </a:solidFill>
                      </a:endParaRPr>
                    </a:p>
                  </a:txBody>
                  <a:tcPr/>
                </a:tc>
                <a:tc>
                  <a:txBody>
                    <a:bodyPr/>
                    <a:lstStyle/>
                    <a:p>
                      <a:r>
                        <a:rPr kumimoji="1" lang="en-US" altLang="ja-JP" sz="1050" dirty="0"/>
                        <a:t>[</a:t>
                      </a:r>
                      <a:r>
                        <a:rPr kumimoji="1" lang="ja-JP" altLang="en-US" sz="1050"/>
                        <a:t>画像を添付する</a:t>
                      </a:r>
                      <a:r>
                        <a:rPr kumimoji="1" lang="en-US" altLang="ja-JP" sz="1050" dirty="0"/>
                        <a:t>]</a:t>
                      </a:r>
                    </a:p>
                    <a:p>
                      <a:endParaRPr kumimoji="1" lang="en-US" altLang="ja-JP" sz="1050" dirty="0"/>
                    </a:p>
                    <a:p>
                      <a:r>
                        <a:rPr kumimoji="1" lang="ja-JP" altLang="en-US" sz="1050"/>
                        <a:t>画像ファイルの選択を行い添付します</a:t>
                      </a:r>
                      <a:endParaRPr kumimoji="1" lang="en-US" altLang="ja-JP" sz="1050" dirty="0"/>
                    </a:p>
                  </a:txBody>
                  <a:tcPr/>
                </a:tc>
                <a:extLst>
                  <a:ext uri="{0D108BD9-81ED-4DB2-BD59-A6C34878D82A}">
                    <a16:rowId xmlns:a16="http://schemas.microsoft.com/office/drawing/2014/main" val="1007335990"/>
                  </a:ext>
                </a:extLst>
              </a:tr>
              <a:tr h="572335">
                <a:tc>
                  <a:txBody>
                    <a:bodyPr/>
                    <a:lstStyle/>
                    <a:p>
                      <a:r>
                        <a:rPr kumimoji="1" lang="ja-JP" altLang="en-US" sz="1050">
                          <a:solidFill>
                            <a:srgbClr val="FF0000"/>
                          </a:solidFill>
                        </a:rPr>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動画を添付する</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err="1"/>
                        <a:t>Youtube</a:t>
                      </a:r>
                      <a:r>
                        <a:rPr kumimoji="1" lang="ja-JP" altLang="en-US" sz="1050"/>
                        <a:t>の動画</a:t>
                      </a:r>
                      <a:r>
                        <a:rPr kumimoji="1" lang="en-US" altLang="ja-JP" sz="1050" dirty="0"/>
                        <a:t>URL</a:t>
                      </a:r>
                      <a:r>
                        <a:rPr kumimoji="1" lang="ja-JP" altLang="en-US" sz="1050"/>
                        <a:t>を追加することで動画を添付可能です。</a:t>
                      </a:r>
                      <a:endParaRPr kumimoji="1" lang="en-US" altLang="ja-JP" sz="1050" dirty="0"/>
                    </a:p>
                  </a:txBody>
                  <a:tcPr/>
                </a:tc>
                <a:extLst>
                  <a:ext uri="{0D108BD9-81ED-4DB2-BD59-A6C34878D82A}">
                    <a16:rowId xmlns:a16="http://schemas.microsoft.com/office/drawing/2014/main" val="2108660816"/>
                  </a:ext>
                </a:extLst>
              </a:tr>
              <a:tr h="572335">
                <a:tc>
                  <a:txBody>
                    <a:bodyPr/>
                    <a:lstStyle/>
                    <a:p>
                      <a:r>
                        <a:rPr kumimoji="1" lang="ja-JP" altLang="en-US" sz="1050">
                          <a:solidFill>
                            <a:srgbClr val="FF0000"/>
                          </a:solidFill>
                        </a:rPr>
                        <a:t>③</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ダウンロード</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アップロード済みの画像を再ダウンロードできます。</a:t>
                      </a:r>
                      <a:endParaRPr kumimoji="1" lang="en-US" altLang="ja-JP" sz="1050" dirty="0"/>
                    </a:p>
                  </a:txBody>
                  <a:tcPr/>
                </a:tc>
                <a:extLst>
                  <a:ext uri="{0D108BD9-81ED-4DB2-BD59-A6C34878D82A}">
                    <a16:rowId xmlns:a16="http://schemas.microsoft.com/office/drawing/2014/main" val="2798689818"/>
                  </a:ext>
                </a:extLst>
              </a:tr>
              <a:tr h="572335">
                <a:tc>
                  <a:txBody>
                    <a:bodyPr/>
                    <a:lstStyle/>
                    <a:p>
                      <a:r>
                        <a:rPr kumimoji="1" lang="ja-JP" altLang="en-US" sz="1050">
                          <a:solidFill>
                            <a:srgbClr val="FF0000"/>
                          </a:solidFill>
                        </a:rPr>
                        <a:t>④</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a:t>削除</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a:t>アップロード済みの画像を削除することができます。</a:t>
                      </a:r>
                      <a:endParaRPr kumimoji="1" lang="en-US" altLang="ja-JP" sz="1050" dirty="0"/>
                    </a:p>
                  </a:txBody>
                  <a:tcPr/>
                </a:tc>
                <a:extLst>
                  <a:ext uri="{0D108BD9-81ED-4DB2-BD59-A6C34878D82A}">
                    <a16:rowId xmlns:a16="http://schemas.microsoft.com/office/drawing/2014/main" val="4025675658"/>
                  </a:ext>
                </a:extLst>
              </a:tr>
              <a:tr h="572335">
                <a:tc>
                  <a:txBody>
                    <a:bodyPr/>
                    <a:lstStyle/>
                    <a:p>
                      <a:r>
                        <a:rPr kumimoji="1" lang="ja-JP" altLang="en-US" sz="1050">
                          <a:solidFill>
                            <a:srgbClr val="FF0000"/>
                          </a:solidFill>
                        </a:rPr>
                        <a:t>⑤</a:t>
                      </a:r>
                    </a:p>
                  </a:txBody>
                  <a:tcPr/>
                </a:tc>
                <a:tc>
                  <a:txBody>
                    <a:bodyPr/>
                    <a:lstStyle/>
                    <a:p>
                      <a:r>
                        <a:rPr kumimoji="1" lang="en-US" altLang="ja-JP" sz="1050" dirty="0"/>
                        <a:t>[</a:t>
                      </a:r>
                      <a:r>
                        <a:rPr kumimoji="1" lang="ja-JP" altLang="en-US" sz="1050"/>
                        <a:t>保存</a:t>
                      </a:r>
                      <a:r>
                        <a:rPr kumimoji="1" lang="en-US" altLang="ja-JP" sz="1050" dirty="0"/>
                        <a:t>]</a:t>
                      </a:r>
                    </a:p>
                    <a:p>
                      <a:endParaRPr kumimoji="1" lang="en-US" altLang="ja-JP" sz="1050" dirty="0"/>
                    </a:p>
                    <a:p>
                      <a:r>
                        <a:rPr kumimoji="1" lang="ja-JP" altLang="en-US" sz="1050"/>
                        <a:t>作成・編集　を実行します。</a:t>
                      </a:r>
                    </a:p>
                  </a:txBody>
                  <a:tcPr/>
                </a:tc>
                <a:extLst>
                  <a:ext uri="{0D108BD9-81ED-4DB2-BD59-A6C34878D82A}">
                    <a16:rowId xmlns:a16="http://schemas.microsoft.com/office/drawing/2014/main" val="1511387655"/>
                  </a:ext>
                </a:extLst>
              </a:tr>
              <a:tr h="572335">
                <a:tc>
                  <a:txBody>
                    <a:bodyPr/>
                    <a:lstStyle/>
                    <a:p>
                      <a:r>
                        <a:rPr kumimoji="1" lang="ja-JP" altLang="en-US" sz="1050">
                          <a:solidFill>
                            <a:srgbClr val="FF0000"/>
                          </a:solidFill>
                        </a:rPr>
                        <a:t>⑥</a:t>
                      </a:r>
                    </a:p>
                  </a:txBody>
                  <a:tcPr/>
                </a:tc>
                <a:tc>
                  <a:txBody>
                    <a:bodyPr/>
                    <a:lstStyle/>
                    <a:p>
                      <a:r>
                        <a:rPr kumimoji="1" lang="en-US" altLang="ja-JP" sz="1050" dirty="0"/>
                        <a:t>[</a:t>
                      </a:r>
                      <a:r>
                        <a:rPr kumimoji="1" lang="ja-JP" altLang="en-US" sz="1050"/>
                        <a:t>キャンセル</a:t>
                      </a:r>
                      <a:r>
                        <a:rPr kumimoji="1" lang="en-US" altLang="ja-JP" sz="1050" dirty="0"/>
                        <a:t>]</a:t>
                      </a:r>
                    </a:p>
                    <a:p>
                      <a:endParaRPr kumimoji="1" lang="en-US" altLang="ja-JP" sz="1050" dirty="0"/>
                    </a:p>
                    <a:p>
                      <a:r>
                        <a:rPr kumimoji="1" lang="ja-JP" altLang="en-US" sz="1050"/>
                        <a:t>作成・編集　をキャンセルします。</a:t>
                      </a:r>
                      <a:endParaRPr kumimoji="1" lang="en-US" altLang="ja-JP" sz="1050" dirty="0"/>
                    </a:p>
                  </a:txBody>
                  <a:tcPr/>
                </a:tc>
                <a:extLst>
                  <a:ext uri="{0D108BD9-81ED-4DB2-BD59-A6C34878D82A}">
                    <a16:rowId xmlns:a16="http://schemas.microsoft.com/office/drawing/2014/main" val="2022619483"/>
                  </a:ext>
                </a:extLst>
              </a:tr>
              <a:tr h="283811">
                <a:tc>
                  <a:txBody>
                    <a:bodyPr/>
                    <a:lstStyle/>
                    <a:p>
                      <a:endParaRPr kumimoji="1" lang="ja-JP" altLang="en-US" sz="1050">
                        <a:solidFill>
                          <a:srgbClr val="FF0000"/>
                        </a:solidFill>
                      </a:endParaRPr>
                    </a:p>
                  </a:txBody>
                  <a:tcPr/>
                </a:tc>
                <a:tc>
                  <a:txBody>
                    <a:bodyPr/>
                    <a:lstStyle/>
                    <a:p>
                      <a:endParaRPr kumimoji="1" lang="ja-JP" altLang="en-US" sz="1050"/>
                    </a:p>
                  </a:txBody>
                  <a:tcPr/>
                </a:tc>
                <a:extLst>
                  <a:ext uri="{0D108BD9-81ED-4DB2-BD59-A6C34878D82A}">
                    <a16:rowId xmlns:a16="http://schemas.microsoft.com/office/drawing/2014/main" val="3759453637"/>
                  </a:ext>
                </a:extLst>
              </a:tr>
              <a:tr h="412081">
                <a:tc>
                  <a:txBody>
                    <a:bodyPr/>
                    <a:lstStyle/>
                    <a:p>
                      <a:r>
                        <a:rPr kumimoji="1" lang="ja-JP" altLang="en-US" sz="1050">
                          <a:solidFill>
                            <a:srgbClr val="FF0000"/>
                          </a:solidFill>
                        </a:rPr>
                        <a:t>その他</a:t>
                      </a:r>
                    </a:p>
                  </a:txBody>
                  <a:tcPr/>
                </a:tc>
                <a:tc>
                  <a:txBody>
                    <a:bodyPr/>
                    <a:lstStyle/>
                    <a:p>
                      <a:r>
                        <a:rPr kumimoji="1" lang="ja-JP" altLang="en-US" sz="1050"/>
                        <a:t>上記以外の項目に関しては、タッチパネル型サイネージとは無関係なパラメータのため、本マニュアルに記載しません</a:t>
                      </a:r>
                    </a:p>
                  </a:txBody>
                  <a:tcPr/>
                </a:tc>
                <a:extLst>
                  <a:ext uri="{0D108BD9-81ED-4DB2-BD59-A6C34878D82A}">
                    <a16:rowId xmlns:a16="http://schemas.microsoft.com/office/drawing/2014/main" val="3563077215"/>
                  </a:ext>
                </a:extLst>
              </a:tr>
            </a:tbl>
          </a:graphicData>
        </a:graphic>
      </p:graphicFrame>
      <p:grpSp>
        <p:nvGrpSpPr>
          <p:cNvPr id="31" name="グループ化 30">
            <a:extLst>
              <a:ext uri="{FF2B5EF4-FFF2-40B4-BE49-F238E27FC236}">
                <a16:creationId xmlns:a16="http://schemas.microsoft.com/office/drawing/2014/main" id="{9EA5EA55-7946-214E-9056-C30702BCD0BD}"/>
              </a:ext>
            </a:extLst>
          </p:cNvPr>
          <p:cNvGrpSpPr/>
          <p:nvPr/>
        </p:nvGrpSpPr>
        <p:grpSpPr>
          <a:xfrm>
            <a:off x="3853109" y="4208501"/>
            <a:ext cx="319318" cy="454143"/>
            <a:chOff x="430522" y="2770543"/>
            <a:chExt cx="319318" cy="454143"/>
          </a:xfrm>
        </p:grpSpPr>
        <p:sp>
          <p:nvSpPr>
            <p:cNvPr id="32" name="テキスト ボックス 31">
              <a:extLst>
                <a:ext uri="{FF2B5EF4-FFF2-40B4-BE49-F238E27FC236}">
                  <a16:creationId xmlns:a16="http://schemas.microsoft.com/office/drawing/2014/main" id="{4EF1D092-A7A2-D347-AB27-F0EDD07D7C9C}"/>
                </a:ext>
              </a:extLst>
            </p:cNvPr>
            <p:cNvSpPr txBox="1"/>
            <p:nvPr/>
          </p:nvSpPr>
          <p:spPr>
            <a:xfrm>
              <a:off x="430522" y="2770543"/>
              <a:ext cx="319318" cy="253916"/>
            </a:xfrm>
            <a:prstGeom prst="rect">
              <a:avLst/>
            </a:prstGeom>
            <a:noFill/>
            <a:ln>
              <a:noFill/>
            </a:ln>
          </p:spPr>
          <p:txBody>
            <a:bodyPr wrap="square" rtlCol="0">
              <a:spAutoFit/>
            </a:bodyPr>
            <a:lstStyle/>
            <a:p>
              <a:r>
                <a:rPr kumimoji="1" lang="ja-JP" altLang="en-US" sz="1050">
                  <a:solidFill>
                    <a:srgbClr val="FF0000"/>
                  </a:solidFill>
                </a:rPr>
                <a:t>③</a:t>
              </a:r>
            </a:p>
          </p:txBody>
        </p:sp>
        <p:cxnSp>
          <p:nvCxnSpPr>
            <p:cNvPr id="33" name="直線矢印コネクタ 32">
              <a:extLst>
                <a:ext uri="{FF2B5EF4-FFF2-40B4-BE49-F238E27FC236}">
                  <a16:creationId xmlns:a16="http://schemas.microsoft.com/office/drawing/2014/main" id="{64B182C8-A539-F143-A2AB-042E36AE3EEE}"/>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グループ化 33">
            <a:extLst>
              <a:ext uri="{FF2B5EF4-FFF2-40B4-BE49-F238E27FC236}">
                <a16:creationId xmlns:a16="http://schemas.microsoft.com/office/drawing/2014/main" id="{3E7BA47E-B3F7-6542-9D02-0D1F71EB8485}"/>
              </a:ext>
            </a:extLst>
          </p:cNvPr>
          <p:cNvGrpSpPr/>
          <p:nvPr/>
        </p:nvGrpSpPr>
        <p:grpSpPr>
          <a:xfrm>
            <a:off x="4430615" y="4208501"/>
            <a:ext cx="319318" cy="454143"/>
            <a:chOff x="430522" y="2770543"/>
            <a:chExt cx="319318" cy="454143"/>
          </a:xfrm>
        </p:grpSpPr>
        <p:sp>
          <p:nvSpPr>
            <p:cNvPr id="35" name="テキスト ボックス 34">
              <a:extLst>
                <a:ext uri="{FF2B5EF4-FFF2-40B4-BE49-F238E27FC236}">
                  <a16:creationId xmlns:a16="http://schemas.microsoft.com/office/drawing/2014/main" id="{56D02782-AF75-504D-BD7F-AC701A522767}"/>
                </a:ext>
              </a:extLst>
            </p:cNvPr>
            <p:cNvSpPr txBox="1"/>
            <p:nvPr/>
          </p:nvSpPr>
          <p:spPr>
            <a:xfrm>
              <a:off x="430522" y="2770543"/>
              <a:ext cx="319318" cy="253916"/>
            </a:xfrm>
            <a:prstGeom prst="rect">
              <a:avLst/>
            </a:prstGeom>
            <a:noFill/>
            <a:ln>
              <a:noFill/>
            </a:ln>
          </p:spPr>
          <p:txBody>
            <a:bodyPr wrap="square" rtlCol="0">
              <a:spAutoFit/>
            </a:bodyPr>
            <a:lstStyle/>
            <a:p>
              <a:r>
                <a:rPr lang="ja-JP" altLang="en-US" sz="1050">
                  <a:solidFill>
                    <a:srgbClr val="FF0000"/>
                  </a:solidFill>
                </a:rPr>
                <a:t>④</a:t>
              </a:r>
              <a:endParaRPr kumimoji="1" lang="ja-JP" altLang="en-US" sz="1050">
                <a:solidFill>
                  <a:srgbClr val="FF0000"/>
                </a:solidFill>
              </a:endParaRPr>
            </a:p>
          </p:txBody>
        </p:sp>
        <p:cxnSp>
          <p:nvCxnSpPr>
            <p:cNvPr id="36" name="直線矢印コネクタ 35">
              <a:extLst>
                <a:ext uri="{FF2B5EF4-FFF2-40B4-BE49-F238E27FC236}">
                  <a16:creationId xmlns:a16="http://schemas.microsoft.com/office/drawing/2014/main" id="{A964C8CD-07E7-A24C-965B-AC2F76B395EB}"/>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7" name="グループ化 36">
            <a:extLst>
              <a:ext uri="{FF2B5EF4-FFF2-40B4-BE49-F238E27FC236}">
                <a16:creationId xmlns:a16="http://schemas.microsoft.com/office/drawing/2014/main" id="{57C97A21-3CEE-7D42-BBC2-F81658135D8E}"/>
              </a:ext>
            </a:extLst>
          </p:cNvPr>
          <p:cNvGrpSpPr/>
          <p:nvPr/>
        </p:nvGrpSpPr>
        <p:grpSpPr>
          <a:xfrm>
            <a:off x="2223077" y="3029543"/>
            <a:ext cx="319318" cy="454143"/>
            <a:chOff x="430522" y="2770543"/>
            <a:chExt cx="319318" cy="454143"/>
          </a:xfrm>
        </p:grpSpPr>
        <p:sp>
          <p:nvSpPr>
            <p:cNvPr id="42" name="テキスト ボックス 41">
              <a:extLst>
                <a:ext uri="{FF2B5EF4-FFF2-40B4-BE49-F238E27FC236}">
                  <a16:creationId xmlns:a16="http://schemas.microsoft.com/office/drawing/2014/main" id="{0ACDB958-57A0-534D-A53E-71AFA375F08A}"/>
                </a:ext>
              </a:extLst>
            </p:cNvPr>
            <p:cNvSpPr txBox="1"/>
            <p:nvPr/>
          </p:nvSpPr>
          <p:spPr>
            <a:xfrm>
              <a:off x="430522" y="2770543"/>
              <a:ext cx="319318" cy="253916"/>
            </a:xfrm>
            <a:prstGeom prst="rect">
              <a:avLst/>
            </a:prstGeom>
            <a:noFill/>
            <a:ln>
              <a:noFill/>
            </a:ln>
          </p:spPr>
          <p:txBody>
            <a:bodyPr wrap="square" rtlCol="0">
              <a:spAutoFit/>
            </a:bodyPr>
            <a:lstStyle/>
            <a:p>
              <a:r>
                <a:rPr kumimoji="1" lang="ja-JP" altLang="en-US" sz="1050">
                  <a:solidFill>
                    <a:srgbClr val="FF0000"/>
                  </a:solidFill>
                </a:rPr>
                <a:t>①</a:t>
              </a:r>
            </a:p>
          </p:txBody>
        </p:sp>
        <p:cxnSp>
          <p:nvCxnSpPr>
            <p:cNvPr id="43" name="直線矢印コネクタ 42">
              <a:extLst>
                <a:ext uri="{FF2B5EF4-FFF2-40B4-BE49-F238E27FC236}">
                  <a16:creationId xmlns:a16="http://schemas.microsoft.com/office/drawing/2014/main" id="{CD3BC65C-31F6-D44A-ABFB-0AD9ECF1257D}"/>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4" name="グループ化 43">
            <a:extLst>
              <a:ext uri="{FF2B5EF4-FFF2-40B4-BE49-F238E27FC236}">
                <a16:creationId xmlns:a16="http://schemas.microsoft.com/office/drawing/2014/main" id="{EB7E0F92-347B-134E-A12F-B89CAA725B69}"/>
              </a:ext>
            </a:extLst>
          </p:cNvPr>
          <p:cNvGrpSpPr/>
          <p:nvPr/>
        </p:nvGrpSpPr>
        <p:grpSpPr>
          <a:xfrm>
            <a:off x="2982699" y="3045494"/>
            <a:ext cx="319318" cy="454143"/>
            <a:chOff x="430522" y="2770543"/>
            <a:chExt cx="319318" cy="454143"/>
          </a:xfrm>
        </p:grpSpPr>
        <p:sp>
          <p:nvSpPr>
            <p:cNvPr id="45" name="テキスト ボックス 44">
              <a:extLst>
                <a:ext uri="{FF2B5EF4-FFF2-40B4-BE49-F238E27FC236}">
                  <a16:creationId xmlns:a16="http://schemas.microsoft.com/office/drawing/2014/main" id="{2790CF92-D891-B64D-83C4-B27BCD109860}"/>
                </a:ext>
              </a:extLst>
            </p:cNvPr>
            <p:cNvSpPr txBox="1"/>
            <p:nvPr/>
          </p:nvSpPr>
          <p:spPr>
            <a:xfrm>
              <a:off x="430522" y="2770543"/>
              <a:ext cx="319318" cy="253916"/>
            </a:xfrm>
            <a:prstGeom prst="rect">
              <a:avLst/>
            </a:prstGeom>
            <a:noFill/>
            <a:ln>
              <a:noFill/>
            </a:ln>
          </p:spPr>
          <p:txBody>
            <a:bodyPr wrap="square" rtlCol="0">
              <a:spAutoFit/>
            </a:bodyPr>
            <a:lstStyle/>
            <a:p>
              <a:r>
                <a:rPr kumimoji="1" lang="ja-JP" altLang="en-US" sz="1050">
                  <a:solidFill>
                    <a:srgbClr val="FF0000"/>
                  </a:solidFill>
                </a:rPr>
                <a:t>②</a:t>
              </a:r>
            </a:p>
          </p:txBody>
        </p:sp>
        <p:cxnSp>
          <p:nvCxnSpPr>
            <p:cNvPr id="46" name="直線矢印コネクタ 45">
              <a:extLst>
                <a:ext uri="{FF2B5EF4-FFF2-40B4-BE49-F238E27FC236}">
                  <a16:creationId xmlns:a16="http://schemas.microsoft.com/office/drawing/2014/main" id="{6D59845C-5F22-F044-A3B4-1AB7B40617A0}"/>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7" name="グループ化 46">
            <a:extLst>
              <a:ext uri="{FF2B5EF4-FFF2-40B4-BE49-F238E27FC236}">
                <a16:creationId xmlns:a16="http://schemas.microsoft.com/office/drawing/2014/main" id="{75FCBC15-9DB9-8348-A649-1C3B2D6F5ADF}"/>
              </a:ext>
            </a:extLst>
          </p:cNvPr>
          <p:cNvGrpSpPr/>
          <p:nvPr/>
        </p:nvGrpSpPr>
        <p:grpSpPr>
          <a:xfrm>
            <a:off x="3602627" y="4843434"/>
            <a:ext cx="319318" cy="454143"/>
            <a:chOff x="430522" y="2770543"/>
            <a:chExt cx="319318" cy="454143"/>
          </a:xfrm>
        </p:grpSpPr>
        <p:sp>
          <p:nvSpPr>
            <p:cNvPr id="48" name="テキスト ボックス 47">
              <a:extLst>
                <a:ext uri="{FF2B5EF4-FFF2-40B4-BE49-F238E27FC236}">
                  <a16:creationId xmlns:a16="http://schemas.microsoft.com/office/drawing/2014/main" id="{8D0561A0-CD34-544D-A6B4-0A117CF4B81B}"/>
                </a:ext>
              </a:extLst>
            </p:cNvPr>
            <p:cNvSpPr txBox="1"/>
            <p:nvPr/>
          </p:nvSpPr>
          <p:spPr>
            <a:xfrm>
              <a:off x="430522" y="2770543"/>
              <a:ext cx="319318" cy="253916"/>
            </a:xfrm>
            <a:prstGeom prst="rect">
              <a:avLst/>
            </a:prstGeom>
            <a:noFill/>
            <a:ln>
              <a:noFill/>
            </a:ln>
          </p:spPr>
          <p:txBody>
            <a:bodyPr wrap="square" rtlCol="0">
              <a:spAutoFit/>
            </a:bodyPr>
            <a:lstStyle/>
            <a:p>
              <a:r>
                <a:rPr kumimoji="1" lang="ja-JP" altLang="en-US" sz="1050">
                  <a:solidFill>
                    <a:srgbClr val="FF0000"/>
                  </a:solidFill>
                </a:rPr>
                <a:t>⑤</a:t>
              </a:r>
            </a:p>
          </p:txBody>
        </p:sp>
        <p:cxnSp>
          <p:nvCxnSpPr>
            <p:cNvPr id="49" name="直線矢印コネクタ 48">
              <a:extLst>
                <a:ext uri="{FF2B5EF4-FFF2-40B4-BE49-F238E27FC236}">
                  <a16:creationId xmlns:a16="http://schemas.microsoft.com/office/drawing/2014/main" id="{76EF69C8-DCA8-B849-9AF3-8284C085554E}"/>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0" name="グループ化 49">
            <a:extLst>
              <a:ext uri="{FF2B5EF4-FFF2-40B4-BE49-F238E27FC236}">
                <a16:creationId xmlns:a16="http://schemas.microsoft.com/office/drawing/2014/main" id="{BAECBE62-33E8-FC4C-9FF8-597450DAD025}"/>
              </a:ext>
            </a:extLst>
          </p:cNvPr>
          <p:cNvGrpSpPr/>
          <p:nvPr/>
        </p:nvGrpSpPr>
        <p:grpSpPr>
          <a:xfrm>
            <a:off x="4529120" y="4843551"/>
            <a:ext cx="319318" cy="454143"/>
            <a:chOff x="430522" y="2770543"/>
            <a:chExt cx="319318" cy="454143"/>
          </a:xfrm>
        </p:grpSpPr>
        <p:sp>
          <p:nvSpPr>
            <p:cNvPr id="51" name="テキスト ボックス 50">
              <a:extLst>
                <a:ext uri="{FF2B5EF4-FFF2-40B4-BE49-F238E27FC236}">
                  <a16:creationId xmlns:a16="http://schemas.microsoft.com/office/drawing/2014/main" id="{165FE18F-5402-9745-879C-D31393F26707}"/>
                </a:ext>
              </a:extLst>
            </p:cNvPr>
            <p:cNvSpPr txBox="1"/>
            <p:nvPr/>
          </p:nvSpPr>
          <p:spPr>
            <a:xfrm>
              <a:off x="430522" y="2770543"/>
              <a:ext cx="319318" cy="253916"/>
            </a:xfrm>
            <a:prstGeom prst="rect">
              <a:avLst/>
            </a:prstGeom>
            <a:noFill/>
            <a:ln>
              <a:noFill/>
            </a:ln>
          </p:spPr>
          <p:txBody>
            <a:bodyPr wrap="square" rtlCol="0">
              <a:spAutoFit/>
            </a:bodyPr>
            <a:lstStyle/>
            <a:p>
              <a:r>
                <a:rPr kumimoji="1" lang="ja-JP" altLang="en-US" sz="1050">
                  <a:solidFill>
                    <a:srgbClr val="FF0000"/>
                  </a:solidFill>
                </a:rPr>
                <a:t>⑥</a:t>
              </a:r>
            </a:p>
          </p:txBody>
        </p:sp>
        <p:cxnSp>
          <p:nvCxnSpPr>
            <p:cNvPr id="52" name="直線矢印コネクタ 51">
              <a:extLst>
                <a:ext uri="{FF2B5EF4-FFF2-40B4-BE49-F238E27FC236}">
                  <a16:creationId xmlns:a16="http://schemas.microsoft.com/office/drawing/2014/main" id="{5B84F0CD-D758-664C-B942-1B5EE3F38009}"/>
                </a:ext>
              </a:extLst>
            </p:cNvPr>
            <p:cNvCxnSpPr>
              <a:cxnSpLocks/>
            </p:cNvCxnSpPr>
            <p:nvPr/>
          </p:nvCxnSpPr>
          <p:spPr>
            <a:xfrm flipH="1">
              <a:off x="577643" y="2978996"/>
              <a:ext cx="4904" cy="24569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34441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96596" y="1139219"/>
            <a:ext cx="762000" cy="738188"/>
          </a:xfrm>
          <a:prstGeom prst="rect">
            <a:avLst/>
          </a:prstGeom>
          <a:noFill/>
          <a:extLst>
            <a:ext uri="{909E8E84-426E-40DD-AFC4-6F175D3DCCD1}">
              <a14:hiddenFill xmlns:a14="http://schemas.microsoft.com/office/drawing/2010/main">
                <a:solidFill>
                  <a:srgbClr val="FFFFFF"/>
                </a:solidFill>
              </a14:hiddenFill>
            </a:ext>
          </a:extLst>
        </p:spPr>
      </p:pic>
      <p:sp>
        <p:nvSpPr>
          <p:cNvPr id="10" name="角丸四角形 6"/>
          <p:cNvSpPr>
            <a:spLocks noChangeArrowheads="1"/>
          </p:cNvSpPr>
          <p:nvPr/>
        </p:nvSpPr>
        <p:spPr bwMode="auto">
          <a:xfrm>
            <a:off x="425056" y="5086585"/>
            <a:ext cx="4821238" cy="1327150"/>
          </a:xfrm>
          <a:prstGeom prst="roundRect">
            <a:avLst>
              <a:gd name="adj" fmla="val 8662"/>
            </a:avLst>
          </a:prstGeom>
          <a:noFill/>
          <a:ln w="9525">
            <a:solidFill>
              <a:srgbClr val="272727"/>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1" lang="ja-JP" altLang="ja-JP" sz="1200" b="1" i="0" u="none" strike="noStrike" cap="none" normalizeH="0" baseline="0" dirty="0">
                <a:ln>
                  <a:noFill/>
                </a:ln>
                <a:solidFill>
                  <a:schemeClr val="tx1"/>
                </a:solidFill>
                <a:effectLst/>
                <a:latin typeface="Century" pitchFamily="18" charset="0"/>
                <a:ea typeface="ＭＳ 明朝" pitchFamily="17" charset="-128"/>
                <a:cs typeface="Times New Roman" pitchFamily="18" charset="0"/>
              </a:rPr>
              <a:t>本書に関するお問い合わせ・ご連絡先</a:t>
            </a:r>
            <a:endParaRPr kumimoji="1" lang="ja-JP" altLang="ja-JP" sz="600" b="0" i="0" u="none" strike="noStrike" cap="none" normalizeH="0" baseline="0" dirty="0">
              <a:ln>
                <a:noFill/>
              </a:ln>
              <a:solidFill>
                <a:schemeClr val="tx1"/>
              </a:solidFill>
              <a:effectLst/>
              <a:latin typeface="Arial" pitchFamily="34" charset="0"/>
              <a:ea typeface="ＭＳ Ｐゴシック" pitchFamily="50" charset="-128"/>
              <a:cs typeface="ＭＳ Ｐゴシック" pitchFamily="50" charset="-128"/>
            </a:endParaRPr>
          </a:p>
          <a:p>
            <a:pPr marL="0" marR="0" lvl="0" indent="0" algn="l" defTabSz="914400" rtl="0" eaLnBrk="0" fontAlgn="base" latinLnBrk="0" hangingPunct="0">
              <a:lnSpc>
                <a:spcPct val="150000"/>
              </a:lnSpc>
              <a:spcBef>
                <a:spcPct val="0"/>
              </a:spcBef>
              <a:spcAft>
                <a:spcPct val="0"/>
              </a:spcAft>
              <a:buClrTx/>
              <a:buSzTx/>
              <a:buFontTx/>
              <a:buNone/>
              <a:tabLst/>
            </a:pPr>
            <a:r>
              <a:rPr kumimoji="1" lang="ja-JP" altLang="ja-JP" sz="900" b="0" i="0" u="none" strike="noStrike" cap="none" normalizeH="0" baseline="0" dirty="0">
                <a:ln>
                  <a:noFill/>
                </a:ln>
                <a:solidFill>
                  <a:schemeClr val="tx1"/>
                </a:solidFill>
                <a:effectLst/>
                <a:latin typeface="Century" pitchFamily="18" charset="0"/>
                <a:ea typeface="ＭＳ 明朝" pitchFamily="17" charset="-128"/>
                <a:cs typeface="Times New Roman" pitchFamily="18" charset="0"/>
              </a:rPr>
              <a:t>本ご案内に関しまして、疑問な点がございましたら、</a:t>
            </a:r>
            <a:endParaRPr kumimoji="1" lang="ja-JP" altLang="ja-JP" sz="600" b="0" i="0" u="none" strike="noStrike" cap="none" normalizeH="0" baseline="0" dirty="0">
              <a:ln>
                <a:noFill/>
              </a:ln>
              <a:solidFill>
                <a:schemeClr val="tx1"/>
              </a:solidFill>
              <a:effectLst/>
              <a:latin typeface="Arial" pitchFamily="34" charset="0"/>
              <a:ea typeface="ＭＳ Ｐゴシック" pitchFamily="50" charset="-128"/>
              <a:cs typeface="ＭＳ Ｐゴシック" pitchFamily="50" charset="-128"/>
            </a:endParaRPr>
          </a:p>
          <a:p>
            <a:pPr marL="0" marR="0" lvl="0" indent="0" algn="l" defTabSz="914400" rtl="0" eaLnBrk="0" fontAlgn="base" latinLnBrk="0" hangingPunct="0">
              <a:lnSpc>
                <a:spcPct val="150000"/>
              </a:lnSpc>
              <a:spcBef>
                <a:spcPct val="0"/>
              </a:spcBef>
              <a:spcAft>
                <a:spcPct val="0"/>
              </a:spcAft>
              <a:buClrTx/>
              <a:buSzTx/>
              <a:buFontTx/>
              <a:buNone/>
              <a:tabLst/>
            </a:pPr>
            <a:r>
              <a:rPr kumimoji="1" lang="ja-JP" altLang="ja-JP" sz="900" b="0" i="0" u="none" strike="noStrike" cap="none" normalizeH="0" baseline="0" dirty="0">
                <a:ln>
                  <a:noFill/>
                </a:ln>
                <a:solidFill>
                  <a:schemeClr val="tx1"/>
                </a:solidFill>
                <a:effectLst/>
                <a:latin typeface="Century" pitchFamily="18" charset="0"/>
                <a:ea typeface="ＭＳ 明朝" pitchFamily="17" charset="-128"/>
                <a:cs typeface="Times New Roman" pitchFamily="18" charset="0"/>
              </a:rPr>
              <a:t>お気軽にお問い合わせくださいますよう、よろしくお願い申し上げます。</a:t>
            </a:r>
            <a:endParaRPr kumimoji="1" lang="ja-JP" altLang="ja-JP" sz="600" b="0" i="0" u="none" strike="noStrike" cap="none" normalizeH="0" baseline="0" dirty="0">
              <a:ln>
                <a:noFill/>
              </a:ln>
              <a:solidFill>
                <a:schemeClr val="tx1"/>
              </a:solidFill>
              <a:effectLst/>
              <a:latin typeface="Arial" pitchFamily="34" charset="0"/>
              <a:ea typeface="ＭＳ Ｐゴシック" pitchFamily="50" charset="-128"/>
              <a:cs typeface="ＭＳ Ｐゴシック" pitchFamily="50" charset="-128"/>
            </a:endParaRPr>
          </a:p>
          <a:p>
            <a:pPr marL="0" marR="0" lvl="0" indent="0" algn="l" defTabSz="914400" rtl="0" eaLnBrk="0" fontAlgn="base" latinLnBrk="0" hangingPunct="0">
              <a:lnSpc>
                <a:spcPct val="150000"/>
              </a:lnSpc>
              <a:spcBef>
                <a:spcPct val="0"/>
              </a:spcBef>
              <a:spcAft>
                <a:spcPct val="0"/>
              </a:spcAft>
              <a:buClrTx/>
              <a:buSzTx/>
              <a:buFontTx/>
              <a:buNone/>
              <a:tabLst/>
            </a:pPr>
            <a:r>
              <a:rPr kumimoji="1" lang="zh-CN" altLang="ja-JP" sz="1000" b="1" i="0" u="none" strike="noStrike" cap="none" normalizeH="0" baseline="0" dirty="0">
                <a:ln>
                  <a:noFill/>
                </a:ln>
                <a:solidFill>
                  <a:schemeClr val="tx1"/>
                </a:solidFill>
                <a:effectLst/>
                <a:latin typeface="Century" pitchFamily="18" charset="0"/>
                <a:ea typeface="ＭＳ 明朝" pitchFamily="17" charset="-128"/>
                <a:cs typeface="Times New Roman" pitchFamily="18" charset="0"/>
              </a:rPr>
              <a:t>担当：</a:t>
            </a:r>
            <a:r>
              <a:rPr kumimoji="1" lang="zh-CN" altLang="en-US" sz="1000" b="1" i="0" u="none" strike="noStrike" cap="none" normalizeH="0" baseline="0" dirty="0">
                <a:ln>
                  <a:noFill/>
                </a:ln>
                <a:solidFill>
                  <a:schemeClr val="tx1"/>
                </a:solidFill>
                <a:effectLst/>
                <a:latin typeface="Century" pitchFamily="18" charset="0"/>
                <a:ea typeface="ＭＳ 明朝" pitchFamily="17" charset="-128"/>
                <a:cs typeface="Times New Roman" pitchFamily="18" charset="0"/>
              </a:rPr>
              <a:t>芝辻</a:t>
            </a:r>
            <a:r>
              <a:rPr kumimoji="1" lang="zh-CN" altLang="ja-JP" sz="1000" b="1" i="0" u="none" strike="noStrike" cap="none" normalizeH="0" baseline="0" dirty="0">
                <a:ln>
                  <a:noFill/>
                </a:ln>
                <a:solidFill>
                  <a:schemeClr val="tx1"/>
                </a:solidFill>
                <a:effectLst/>
                <a:latin typeface="Century" pitchFamily="18" charset="0"/>
                <a:ea typeface="ＭＳ 明朝" pitchFamily="17" charset="-128"/>
                <a:cs typeface="Times New Roman" pitchFamily="18" charset="0"/>
              </a:rPr>
              <a:t> </a:t>
            </a:r>
            <a:r>
              <a:rPr kumimoji="1" lang="ja-JP" altLang="en-US" sz="1000" b="1" i="0" u="none" strike="noStrike" cap="none" normalizeH="0" baseline="0">
                <a:ln>
                  <a:noFill/>
                </a:ln>
                <a:solidFill>
                  <a:schemeClr val="tx1"/>
                </a:solidFill>
                <a:effectLst/>
                <a:latin typeface="Century" pitchFamily="18" charset="0"/>
                <a:ea typeface="ＭＳ 明朝" pitchFamily="17" charset="-128"/>
                <a:cs typeface="Times New Roman" pitchFamily="18" charset="0"/>
              </a:rPr>
              <a:t>裕太</a:t>
            </a:r>
            <a:r>
              <a:rPr kumimoji="1" lang="en-US" altLang="ja-JP" sz="1000" b="1" i="0" u="none" strike="noStrike" cap="none" normalizeH="0" baseline="0" dirty="0">
                <a:ln>
                  <a:noFill/>
                </a:ln>
                <a:solidFill>
                  <a:schemeClr val="tx1"/>
                </a:solidFill>
                <a:effectLst/>
                <a:latin typeface="Century" pitchFamily="18" charset="0"/>
                <a:ea typeface="ＭＳ 明朝" pitchFamily="17" charset="-128"/>
                <a:cs typeface="Times New Roman" pitchFamily="18" charset="0"/>
              </a:rPr>
              <a:t> </a:t>
            </a:r>
            <a:r>
              <a:rPr kumimoji="1" lang="en-US" altLang="ja-JP" sz="1000" b="1" i="0" u="none" strike="noStrike" cap="none" normalizeH="0" baseline="0" dirty="0" err="1">
                <a:ln>
                  <a:noFill/>
                </a:ln>
                <a:solidFill>
                  <a:schemeClr val="tx1"/>
                </a:solidFill>
                <a:effectLst/>
                <a:latin typeface="Century" pitchFamily="18" charset="0"/>
                <a:ea typeface="ＭＳ 明朝" pitchFamily="17" charset="-128"/>
                <a:cs typeface="Times New Roman" pitchFamily="18" charset="0"/>
              </a:rPr>
              <a:t>yuta@shibatsuji.net</a:t>
            </a:r>
            <a:endParaRPr kumimoji="1" lang="en-US" altLang="ja-JP" sz="600" b="0" i="0" u="none" strike="noStrike" cap="none" normalizeH="0" baseline="0" dirty="0">
              <a:ln>
                <a:noFill/>
              </a:ln>
              <a:solidFill>
                <a:schemeClr val="tx1"/>
              </a:solidFill>
              <a:effectLst/>
              <a:latin typeface="Arial" pitchFamily="34" charset="0"/>
              <a:ea typeface="ＭＳ Ｐゴシック" pitchFamily="50" charset="-128"/>
              <a:cs typeface="ＭＳ Ｐゴシック" pitchFamily="50" charset="-128"/>
            </a:endParaRPr>
          </a:p>
          <a:p>
            <a:pPr algn="just">
              <a:lnSpc>
                <a:spcPct val="150000"/>
              </a:lnSpc>
              <a:spcAft>
                <a:spcPts val="0"/>
              </a:spcAft>
            </a:pPr>
            <a:r>
              <a:rPr lang="en-US" altLang="ja-JP" sz="1100" b="1" kern="100" dirty="0">
                <a:latin typeface="Yu Gothic Medium" panose="020B0400000000000000" pitchFamily="34" charset="-128"/>
                <a:ea typeface="Yu Gothic Medium" panose="020B0400000000000000" pitchFamily="34" charset="-128"/>
                <a:cs typeface="Times New Roman"/>
              </a:rPr>
              <a:t>Tel (078)-600-2948 </a:t>
            </a:r>
            <a:r>
              <a:rPr lang="ja-JP" altLang="en-US" sz="1100" b="1" kern="100">
                <a:latin typeface="Yu Gothic Medium" panose="020B0400000000000000" pitchFamily="34" charset="-128"/>
                <a:ea typeface="Yu Gothic Medium" panose="020B0400000000000000" pitchFamily="34" charset="-128"/>
                <a:cs typeface="Times New Roman"/>
              </a:rPr>
              <a:t>　</a:t>
            </a:r>
            <a:r>
              <a:rPr lang="en-US" altLang="ja-JP" sz="1100" b="1" kern="100" dirty="0">
                <a:latin typeface="Yu Gothic Medium" panose="020B0400000000000000" pitchFamily="34" charset="-128"/>
                <a:ea typeface="Yu Gothic Medium" panose="020B0400000000000000" pitchFamily="34" charset="-128"/>
                <a:cs typeface="Times New Roman"/>
              </a:rPr>
              <a:t>Fax (078)-600-2947</a:t>
            </a:r>
            <a:endParaRPr lang="ja-JP" altLang="ja-JP" sz="1600" b="1" kern="100">
              <a:latin typeface="Yu Gothic Medium" panose="020B0400000000000000" pitchFamily="34" charset="-128"/>
              <a:ea typeface="Yu Gothic Medium" panose="020B0400000000000000" pitchFamily="34" charset="-128"/>
              <a:cs typeface="Times New Roman"/>
            </a:endParaRPr>
          </a:p>
        </p:txBody>
      </p:sp>
      <p:sp>
        <p:nvSpPr>
          <p:cNvPr id="11" name="Rectangle 10"/>
          <p:cNvSpPr>
            <a:spLocks noChangeArrowheads="1"/>
          </p:cNvSpPr>
          <p:nvPr/>
        </p:nvSpPr>
        <p:spPr bwMode="auto">
          <a:xfrm>
            <a:off x="6391351" y="1139219"/>
            <a:ext cx="183977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1" i="0" u="none" strike="noStrike" cap="none" normalizeH="0" baseline="0" dirty="0" err="1">
                <a:ln>
                  <a:noFill/>
                </a:ln>
                <a:solidFill>
                  <a:schemeClr val="tx1"/>
                </a:solidFill>
                <a:effectLst/>
                <a:latin typeface="Arial" pitchFamily="34" charset="0"/>
                <a:ea typeface="ＭＳ 明朝" pitchFamily="17" charset="-128"/>
                <a:cs typeface="Arial" pitchFamily="34" charset="0"/>
              </a:rPr>
              <a:t>SibaService</a:t>
            </a:r>
            <a:endParaRPr kumimoji="1" lang="en-US" altLang="ja-JP" sz="600" b="0" i="0" u="none" strike="noStrike" cap="none" normalizeH="0" baseline="0" dirty="0">
              <a:ln>
                <a:noFill/>
              </a:ln>
              <a:solidFill>
                <a:schemeClr val="tx1"/>
              </a:solidFill>
              <a:effectLst/>
              <a:latin typeface="Arial" pitchFamily="34" charset="0"/>
              <a:ea typeface="ＭＳ Ｐゴシック"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Arial" pitchFamily="34" charset="0"/>
                <a:ea typeface="ＭＳ 明朝" pitchFamily="17" charset="-128"/>
                <a:cs typeface="Arial" pitchFamily="34" charset="0"/>
              </a:rPr>
              <a:t>All Rights Reserved.</a:t>
            </a:r>
            <a:endParaRPr kumimoji="1" lang="en-US" altLang="ja-JP" sz="600" b="0" i="0" u="none" strike="noStrike" cap="none" normalizeH="0" baseline="0" dirty="0">
              <a:ln>
                <a:noFill/>
              </a:ln>
              <a:solidFill>
                <a:schemeClr val="tx1"/>
              </a:solidFill>
              <a:effectLst/>
              <a:latin typeface="Arial" pitchFamily="34" charset="0"/>
              <a:ea typeface="ＭＳ Ｐゴシック"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ja-JP" sz="1800" b="0" i="0" u="none" strike="noStrike" cap="none" normalizeH="0" baseline="0" dirty="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12" name="Rectangle 12"/>
          <p:cNvSpPr>
            <a:spLocks noChangeArrowheads="1"/>
          </p:cNvSpPr>
          <p:nvPr/>
        </p:nvSpPr>
        <p:spPr bwMode="auto">
          <a:xfrm>
            <a:off x="6391351" y="1676088"/>
            <a:ext cx="3060340" cy="4739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200000"/>
              </a:lnSpc>
              <a:spcBef>
                <a:spcPct val="0"/>
              </a:spcBef>
              <a:spcAft>
                <a:spcPct val="0"/>
              </a:spcAft>
              <a:buClrTx/>
              <a:buSzTx/>
              <a:buFontTx/>
              <a:buNone/>
              <a:tabLst/>
            </a:pPr>
            <a:endParaRPr kumimoji="1" lang="ja-JP" altLang="ja-JP" sz="800" b="0" i="0" u="none" strike="noStrike" cap="none" normalizeH="0" baseline="0" dirty="0">
              <a:ln>
                <a:noFill/>
              </a:ln>
              <a:solidFill>
                <a:schemeClr val="tx1"/>
              </a:solidFill>
              <a:effectLst/>
              <a:latin typeface="Century" pitchFamily="18" charset="0"/>
              <a:ea typeface="ＭＳ 明朝" pitchFamily="17" charset="-128"/>
              <a:cs typeface="Arial" pitchFamily="34" charset="0"/>
            </a:endParaRPr>
          </a:p>
          <a:p>
            <a:pPr lvl="0" eaLnBrk="0" fontAlgn="base" hangingPunct="0">
              <a:lnSpc>
                <a:spcPct val="200000"/>
              </a:lnSpc>
              <a:spcBef>
                <a:spcPct val="0"/>
              </a:spcBef>
              <a:spcAft>
                <a:spcPct val="0"/>
              </a:spcAft>
            </a:pPr>
            <a:r>
              <a:rPr kumimoji="1" lang="ja-JP" altLang="ja-JP" sz="800" b="0" i="0" u="none" strike="noStrike" cap="none" normalizeH="0" baseline="0" dirty="0">
                <a:ln>
                  <a:noFill/>
                </a:ln>
                <a:solidFill>
                  <a:schemeClr val="tx1"/>
                </a:solidFill>
                <a:effectLst/>
                <a:latin typeface="Century" pitchFamily="18" charset="0"/>
                <a:ea typeface="ＭＳ 明朝" pitchFamily="17" charset="-128"/>
                <a:cs typeface="Arial" pitchFamily="34" charset="0"/>
              </a:rPr>
              <a:t>本書に掲載されている内容（ 文字、画像、写真、文章、イラスト、ソースコード、その他クノロジーなど ）に関する権利は、</a:t>
            </a:r>
            <a:r>
              <a:rPr kumimoji="1" lang="en-US" altLang="ja-JP" sz="800" b="0" i="0" u="none" strike="noStrike" cap="none" normalizeH="0" baseline="0" dirty="0" err="1">
                <a:ln>
                  <a:noFill/>
                </a:ln>
                <a:solidFill>
                  <a:schemeClr val="tx1"/>
                </a:solidFill>
                <a:effectLst/>
                <a:latin typeface="Century" pitchFamily="18" charset="0"/>
                <a:ea typeface="ＭＳ 明朝" pitchFamily="17" charset="-128"/>
                <a:cs typeface="Arial" pitchFamily="34" charset="0"/>
              </a:rPr>
              <a:t>SibaService</a:t>
            </a:r>
            <a:r>
              <a:rPr kumimoji="1" lang="ja-JP" altLang="en-US" sz="800" b="0" i="0" u="none" strike="noStrike" cap="none" normalizeH="0" baseline="0" dirty="0">
                <a:ln>
                  <a:noFill/>
                </a:ln>
                <a:solidFill>
                  <a:schemeClr val="tx1"/>
                </a:solidFill>
                <a:effectLst/>
                <a:latin typeface="Century" pitchFamily="18" charset="0"/>
                <a:ea typeface="ＭＳ 明朝" pitchFamily="17" charset="-128"/>
                <a:cs typeface="Arial" pitchFamily="34" charset="0"/>
              </a:rPr>
              <a:t>に帰属するか、あるいはライセンスに基づき使用しているものです。本書内において貴社より提供される内容（文字、画像、写真、文章、イラスト、ソースコード、その他テクノロジーなど）が含まれる場合、それらに関する権利を弊社は保有しておらず、一切の権利は</a:t>
            </a:r>
            <a:r>
              <a:rPr lang="ja-JP" altLang="en-US" sz="800" dirty="0">
                <a:latin typeface="Century" pitchFamily="18" charset="0"/>
                <a:ea typeface="ＭＳ 明朝" pitchFamily="17" charset="-128"/>
                <a:cs typeface="Arial" pitchFamily="34" charset="0"/>
              </a:rPr>
              <a:t>貴社に</a:t>
            </a:r>
            <a:r>
              <a:rPr kumimoji="1" lang="ja-JP" altLang="en-US" sz="800" b="0" i="0" u="none" strike="noStrike" cap="none" normalizeH="0" baseline="0" dirty="0">
                <a:ln>
                  <a:noFill/>
                </a:ln>
                <a:solidFill>
                  <a:schemeClr val="tx1"/>
                </a:solidFill>
                <a:effectLst/>
                <a:latin typeface="Century" pitchFamily="18" charset="0"/>
                <a:ea typeface="ＭＳ 明朝" pitchFamily="17" charset="-128"/>
                <a:cs typeface="Arial" pitchFamily="34" charset="0"/>
              </a:rPr>
              <a:t>帰属します。本書に記載のその他の社名、商品名は、各社の商標または登録商標です。なお、本文および図表中では、「™」、「</a:t>
            </a:r>
            <a:r>
              <a:rPr kumimoji="1" lang="en-US" altLang="ja-JP" sz="800" b="0" i="0" u="none" strike="noStrike" cap="none" normalizeH="0" baseline="0" dirty="0">
                <a:ln>
                  <a:noFill/>
                </a:ln>
                <a:solidFill>
                  <a:schemeClr val="tx1"/>
                </a:solidFill>
                <a:effectLst/>
                <a:latin typeface="Century" pitchFamily="18" charset="0"/>
                <a:ea typeface="ＭＳ 明朝" pitchFamily="17" charset="-128"/>
                <a:cs typeface="Arial" pitchFamily="34" charset="0"/>
              </a:rPr>
              <a:t>®</a:t>
            </a:r>
            <a:r>
              <a:rPr kumimoji="1" lang="ja-JP" altLang="en-US" sz="800" b="0" i="0" u="none" strike="noStrike" cap="none" normalizeH="0" baseline="0" dirty="0">
                <a:ln>
                  <a:noFill/>
                </a:ln>
                <a:solidFill>
                  <a:schemeClr val="tx1"/>
                </a:solidFill>
                <a:effectLst/>
                <a:latin typeface="Century" pitchFamily="18" charset="0"/>
                <a:ea typeface="ＭＳ 明朝" pitchFamily="17" charset="-128"/>
                <a:cs typeface="Arial" pitchFamily="34" charset="0"/>
              </a:rPr>
              <a:t>」は明記しておりません。本書の一部あるいは全てを弊社から事前の許諾を得ること無く改変することはできません。また、</a:t>
            </a:r>
            <a:r>
              <a:rPr lang="ja-JP" altLang="en-US" sz="800" dirty="0">
                <a:latin typeface="Century" pitchFamily="18" charset="0"/>
                <a:ea typeface="ＭＳ 明朝" pitchFamily="17" charset="-128"/>
                <a:cs typeface="Arial" pitchFamily="34" charset="0"/>
              </a:rPr>
              <a:t>貴社内</a:t>
            </a:r>
            <a:r>
              <a:rPr kumimoji="1" lang="ja-JP" altLang="en-US" sz="800" b="0" i="0" u="none" strike="noStrike" cap="none" normalizeH="0" baseline="0" dirty="0">
                <a:ln>
                  <a:noFill/>
                </a:ln>
                <a:solidFill>
                  <a:schemeClr val="tx1"/>
                </a:solidFill>
                <a:effectLst/>
                <a:latin typeface="Century" pitchFamily="18" charset="0"/>
                <a:ea typeface="ＭＳ 明朝" pitchFamily="17" charset="-128"/>
                <a:cs typeface="Arial" pitchFamily="34" charset="0"/>
              </a:rPr>
              <a:t>でのご検討を目的とする以外に複写複製（電子的複製を含む）することはできません。</a:t>
            </a:r>
            <a:endParaRPr kumimoji="1" lang="en-US" altLang="ja-JP" sz="800" b="0" i="0" u="none" strike="noStrike" cap="none" normalizeH="0" baseline="0" dirty="0">
              <a:ln>
                <a:noFill/>
              </a:ln>
              <a:solidFill>
                <a:schemeClr val="tx1"/>
              </a:solidFill>
              <a:effectLst/>
              <a:latin typeface="Century" pitchFamily="18" charset="0"/>
              <a:ea typeface="ＭＳ 明朝" pitchFamily="17" charset="-128"/>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en-US" sz="600" b="0" i="0" u="none" strike="noStrike" cap="none" normalizeH="0" baseline="0" dirty="0">
              <a:ln>
                <a:noFill/>
              </a:ln>
              <a:solidFill>
                <a:schemeClr val="tx1"/>
              </a:solidFill>
              <a:effectLst/>
              <a:latin typeface="Arial" pitchFamily="34" charset="0"/>
              <a:ea typeface="ＭＳ Ｐゴシック" pitchFamily="50" charset="-128"/>
              <a:cs typeface="ＭＳ Ｐゴシック" pitchFamily="50" charset="-128"/>
            </a:endParaRPr>
          </a:p>
          <a:p>
            <a:pPr lvl="0" eaLnBrk="0" fontAlgn="base" hangingPunct="0">
              <a:lnSpc>
                <a:spcPct val="200000"/>
              </a:lnSpc>
              <a:spcBef>
                <a:spcPct val="0"/>
              </a:spcBef>
              <a:spcAft>
                <a:spcPct val="0"/>
              </a:spcAft>
            </a:pPr>
            <a:r>
              <a:rPr kumimoji="1" lang="ja-JP" altLang="en-US" sz="900" b="1" i="0" u="none" strike="noStrike" cap="none" normalizeH="0" baseline="0" dirty="0">
                <a:ln>
                  <a:noFill/>
                </a:ln>
                <a:solidFill>
                  <a:schemeClr val="tx1"/>
                </a:solidFill>
                <a:effectLst/>
                <a:latin typeface="Century" pitchFamily="18" charset="0"/>
                <a:ea typeface="ＭＳ 明朝" pitchFamily="17" charset="-128"/>
                <a:cs typeface="Arial" pitchFamily="34" charset="0"/>
              </a:rPr>
              <a:t>本書に掲載されている内容およびそれらに付随し関連するデータについて、貴</a:t>
            </a:r>
            <a:r>
              <a:rPr lang="ja-JP" altLang="en-US" sz="900" b="1" dirty="0">
                <a:latin typeface="Century" pitchFamily="18" charset="0"/>
                <a:ea typeface="ＭＳ 明朝" pitchFamily="17" charset="-128"/>
                <a:cs typeface="Arial" pitchFamily="34" charset="0"/>
              </a:rPr>
              <a:t>社</a:t>
            </a:r>
            <a:r>
              <a:rPr kumimoji="1" lang="ja-JP" altLang="en-US" sz="900" b="1" i="0" u="none" strike="noStrike" cap="none" normalizeH="0" baseline="0" dirty="0">
                <a:ln>
                  <a:noFill/>
                </a:ln>
                <a:solidFill>
                  <a:schemeClr val="tx1"/>
                </a:solidFill>
                <a:effectLst/>
                <a:latin typeface="Century" pitchFamily="18" charset="0"/>
                <a:ea typeface="ＭＳ 明朝" pitchFamily="17" charset="-128"/>
                <a:cs typeface="Arial" pitchFamily="34" charset="0"/>
              </a:rPr>
              <a:t>内でのご検討を目的とする以外において使用することはできません。</a:t>
            </a:r>
            <a:endParaRPr kumimoji="1" lang="ja-JP" altLang="en-US" sz="600" b="1" i="0" u="none" strike="noStrike" cap="none" normalizeH="0" baseline="0" dirty="0">
              <a:ln>
                <a:noFill/>
              </a:ln>
              <a:solidFill>
                <a:schemeClr val="tx1"/>
              </a:solidFill>
              <a:effectLst/>
              <a:latin typeface="Arial" pitchFamily="34" charset="0"/>
              <a:ea typeface="ＭＳ Ｐゴシック"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Arial" pitchFamily="34" charset="0"/>
              <a:ea typeface="ＭＳ Ｐゴシック" pitchFamily="50" charset="-128"/>
              <a:cs typeface="ＭＳ Ｐゴシック" pitchFamily="50" charset="-128"/>
            </a:endParaRPr>
          </a:p>
        </p:txBody>
      </p:sp>
    </p:spTree>
    <p:extLst>
      <p:ext uri="{BB962C8B-B14F-4D97-AF65-F5344CB8AC3E}">
        <p14:creationId xmlns:p14="http://schemas.microsoft.com/office/powerpoint/2010/main" val="406018281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1865</TotalTime>
  <Words>970</Words>
  <Application>Microsoft Macintosh PowerPoint</Application>
  <PresentationFormat>A4 210 x 297 mm</PresentationFormat>
  <Paragraphs>231</Paragraphs>
  <Slides>10</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10</vt:i4>
      </vt:variant>
    </vt:vector>
  </HeadingPairs>
  <TitlesOfParts>
    <vt:vector size="18" baseType="lpstr">
      <vt:lpstr>MS UI Gothic</vt:lpstr>
      <vt:lpstr>Yu Gothic Medium</vt:lpstr>
      <vt:lpstr>Yu Gothic</vt:lpstr>
      <vt:lpstr>Arial</vt:lpstr>
      <vt:lpstr>Calibri</vt:lpstr>
      <vt:lpstr>Calibri Light</vt:lpstr>
      <vt:lpstr>Century</vt:lpstr>
      <vt:lpstr>Office テーマ</vt:lpstr>
      <vt:lpstr>Knowledge Wall 管理画面 利用マニュアル</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20160719KnowledgeIstReserveご提案資料</dc:title>
  <dc:creator>SibaService</dc:creator>
  <cp:lastModifiedBy>植田真史</cp:lastModifiedBy>
  <cp:revision>289</cp:revision>
  <cp:lastPrinted>2018-10-09T12:59:12Z</cp:lastPrinted>
  <dcterms:created xsi:type="dcterms:W3CDTF">2016-05-01T16:06:04Z</dcterms:created>
  <dcterms:modified xsi:type="dcterms:W3CDTF">2019-05-30T10:29:00Z</dcterms:modified>
</cp:coreProperties>
</file>